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83.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82.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39" r:id="rId4"/>
    <p:sldMasterId id="2147483740" r:id="rId5"/>
    <p:sldMasterId id="2147483741" r:id="rId6"/>
    <p:sldMasterId id="2147483742" r:id="rId7"/>
    <p:sldMasterId id="2147483743" r:id="rId8"/>
    <p:sldMasterId id="2147483744" r:id="rId9"/>
    <p:sldMasterId id="2147483745" r:id="rId10"/>
  </p:sldMasterIdLst>
  <p:notesMasterIdLst>
    <p:notesMasterId r:id="rId1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Lst>
  <p:sldSz cy="5143500" cx="9144000"/>
  <p:notesSz cx="6858000" cy="9144000"/>
  <p:embeddedFontLst>
    <p:embeddedFont>
      <p:font typeface="Roboto"/>
      <p:regular r:id="rId47"/>
      <p:bold r:id="rId48"/>
      <p:italic r:id="rId49"/>
      <p:boldItalic r:id="rId50"/>
    </p:embeddedFont>
    <p:embeddedFont>
      <p:font typeface="PT Sans Narrow"/>
      <p:regular r:id="rId51"/>
      <p:bold r:id="rId52"/>
    </p:embeddedFont>
    <p:embeddedFont>
      <p:font typeface="Arial Black"/>
      <p:regular r:id="rId53"/>
    </p:embeddedFont>
    <p:embeddedFont>
      <p:font typeface="Century Gothic"/>
      <p:regular r:id="rId54"/>
      <p:bold r:id="rId55"/>
      <p:italic r:id="rId56"/>
      <p:boldItalic r:id="rId57"/>
    </p:embeddedFont>
    <p:embeddedFont>
      <p:font typeface="Open Sans"/>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9.xml"/><Relationship Id="rId42" Type="http://schemas.openxmlformats.org/officeDocument/2006/relationships/slide" Target="slides/slide31.xml"/><Relationship Id="rId41" Type="http://schemas.openxmlformats.org/officeDocument/2006/relationships/slide" Target="slides/slide30.xml"/><Relationship Id="rId44" Type="http://schemas.openxmlformats.org/officeDocument/2006/relationships/slide" Target="slides/slide33.xml"/><Relationship Id="rId43" Type="http://schemas.openxmlformats.org/officeDocument/2006/relationships/slide" Target="slides/slide32.xml"/><Relationship Id="rId46" Type="http://schemas.openxmlformats.org/officeDocument/2006/relationships/slide" Target="slides/slide35.xml"/><Relationship Id="rId45" Type="http://schemas.openxmlformats.org/officeDocument/2006/relationships/slide" Target="slides/slide34.xml"/><Relationship Id="rId1" Type="http://schemas.openxmlformats.org/officeDocument/2006/relationships/theme" Target="theme/theme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font" Target="fonts/Roboto-bold.fntdata"/><Relationship Id="rId47" Type="http://schemas.openxmlformats.org/officeDocument/2006/relationships/font" Target="fonts/Roboto-regular.fntdata"/><Relationship Id="rId49" Type="http://schemas.openxmlformats.org/officeDocument/2006/relationships/font" Target="fonts/Roboto-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20.xml"/><Relationship Id="rId30" Type="http://schemas.openxmlformats.org/officeDocument/2006/relationships/slide" Target="slides/slide19.xml"/><Relationship Id="rId33" Type="http://schemas.openxmlformats.org/officeDocument/2006/relationships/slide" Target="slides/slide22.xml"/><Relationship Id="rId32" Type="http://schemas.openxmlformats.org/officeDocument/2006/relationships/slide" Target="slides/slide21.xml"/><Relationship Id="rId35" Type="http://schemas.openxmlformats.org/officeDocument/2006/relationships/slide" Target="slides/slide24.xml"/><Relationship Id="rId34" Type="http://schemas.openxmlformats.org/officeDocument/2006/relationships/slide" Target="slides/slide23.xml"/><Relationship Id="rId37" Type="http://schemas.openxmlformats.org/officeDocument/2006/relationships/slide" Target="slides/slide26.xml"/><Relationship Id="rId36" Type="http://schemas.openxmlformats.org/officeDocument/2006/relationships/slide" Target="slides/slide25.xml"/><Relationship Id="rId39" Type="http://schemas.openxmlformats.org/officeDocument/2006/relationships/slide" Target="slides/slide28.xml"/><Relationship Id="rId38" Type="http://schemas.openxmlformats.org/officeDocument/2006/relationships/slide" Target="slides/slide27.xml"/><Relationship Id="rId61" Type="http://schemas.openxmlformats.org/officeDocument/2006/relationships/font" Target="fonts/OpenSans-boldItalic.fntdata"/><Relationship Id="rId20" Type="http://schemas.openxmlformats.org/officeDocument/2006/relationships/slide" Target="slides/slide9.xml"/><Relationship Id="rId22" Type="http://schemas.openxmlformats.org/officeDocument/2006/relationships/slide" Target="slides/slide11.xml"/><Relationship Id="rId21" Type="http://schemas.openxmlformats.org/officeDocument/2006/relationships/slide" Target="slides/slide10.xml"/><Relationship Id="rId24" Type="http://schemas.openxmlformats.org/officeDocument/2006/relationships/slide" Target="slides/slide13.xml"/><Relationship Id="rId23" Type="http://schemas.openxmlformats.org/officeDocument/2006/relationships/slide" Target="slides/slide12.xml"/><Relationship Id="rId60" Type="http://schemas.openxmlformats.org/officeDocument/2006/relationships/font" Target="fonts/OpenSans-italic.fntdata"/><Relationship Id="rId26" Type="http://schemas.openxmlformats.org/officeDocument/2006/relationships/slide" Target="slides/slide15.xml"/><Relationship Id="rId25" Type="http://schemas.openxmlformats.org/officeDocument/2006/relationships/slide" Target="slides/slide14.xml"/><Relationship Id="rId28" Type="http://schemas.openxmlformats.org/officeDocument/2006/relationships/slide" Target="slides/slide17.xml"/><Relationship Id="rId27" Type="http://schemas.openxmlformats.org/officeDocument/2006/relationships/slide" Target="slides/slide16.xml"/><Relationship Id="rId29" Type="http://schemas.openxmlformats.org/officeDocument/2006/relationships/slide" Target="slides/slide18.xml"/><Relationship Id="rId51" Type="http://schemas.openxmlformats.org/officeDocument/2006/relationships/font" Target="fonts/PTSansNarrow-regular.fntdata"/><Relationship Id="rId50" Type="http://schemas.openxmlformats.org/officeDocument/2006/relationships/font" Target="fonts/Roboto-boldItalic.fntdata"/><Relationship Id="rId53" Type="http://schemas.openxmlformats.org/officeDocument/2006/relationships/font" Target="fonts/ArialBlack-regular.fntdata"/><Relationship Id="rId52" Type="http://schemas.openxmlformats.org/officeDocument/2006/relationships/font" Target="fonts/PTSansNarrow-bold.fntdata"/><Relationship Id="rId11" Type="http://schemas.openxmlformats.org/officeDocument/2006/relationships/notesMaster" Target="notesMasters/notesMaster1.xml"/><Relationship Id="rId55" Type="http://schemas.openxmlformats.org/officeDocument/2006/relationships/font" Target="fonts/CenturyGothic-bold.fntdata"/><Relationship Id="rId10" Type="http://schemas.openxmlformats.org/officeDocument/2006/relationships/slideMaster" Target="slideMasters/slideMaster7.xml"/><Relationship Id="rId54" Type="http://schemas.openxmlformats.org/officeDocument/2006/relationships/font" Target="fonts/CenturyGothic-regular.fntdata"/><Relationship Id="rId13" Type="http://schemas.openxmlformats.org/officeDocument/2006/relationships/slide" Target="slides/slide2.xml"/><Relationship Id="rId57" Type="http://schemas.openxmlformats.org/officeDocument/2006/relationships/font" Target="fonts/CenturyGothic-boldItalic.fntdata"/><Relationship Id="rId12" Type="http://schemas.openxmlformats.org/officeDocument/2006/relationships/slide" Target="slides/slide1.xml"/><Relationship Id="rId56" Type="http://schemas.openxmlformats.org/officeDocument/2006/relationships/font" Target="fonts/CenturyGothic-italic.fntdata"/><Relationship Id="rId15" Type="http://schemas.openxmlformats.org/officeDocument/2006/relationships/slide" Target="slides/slide4.xml"/><Relationship Id="rId59" Type="http://schemas.openxmlformats.org/officeDocument/2006/relationships/font" Target="fonts/OpenSans-bold.fntdata"/><Relationship Id="rId14" Type="http://schemas.openxmlformats.org/officeDocument/2006/relationships/slide" Target="slides/slide3.xml"/><Relationship Id="rId58" Type="http://schemas.openxmlformats.org/officeDocument/2006/relationships/font" Target="fonts/OpenSans-regular.fntdata"/><Relationship Id="rId17" Type="http://schemas.openxmlformats.org/officeDocument/2006/relationships/slide" Target="slides/slide6.xml"/><Relationship Id="rId16" Type="http://schemas.openxmlformats.org/officeDocument/2006/relationships/slide" Target="slides/slide5.xml"/><Relationship Id="rId19" Type="http://schemas.openxmlformats.org/officeDocument/2006/relationships/slide" Target="slides/slide8.xml"/><Relationship Id="rId1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ung.org/research/sota/city-rankings/most-polluted-cities" TargetMode="External"/><Relationship Id="rId3" Type="http://schemas.openxmlformats.org/officeDocument/2006/relationships/hyperlink" Target="https://www.lung.org/research/sota"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pa.gov/sites/production/files/2016-09/documents/benzene.pdf" TargetMode="External"/><Relationship Id="rId3" Type="http://schemas.openxmlformats.org/officeDocument/2006/relationships/hyperlink" Target="https://www.epa.gov/sites/production/files/2016-08/documents/13-butadiene.pdf" TargetMode="External"/><Relationship Id="rId4" Type="http://schemas.openxmlformats.org/officeDocument/2006/relationships/hyperlink" Target="https://www.epa.gov/sites/production/files/2016-09/documents/acetaldehyde.pdf" TargetMode="External"/><Relationship Id="rId5" Type="http://schemas.openxmlformats.org/officeDocument/2006/relationships/hyperlink" Target="https://www.ucsusa.org/resources/cars-trucks-buses-and-air-pollution" TargetMode="External"/><Relationship Id="rId6" Type="http://schemas.openxmlformats.org/officeDocument/2006/relationships/hyperlink" Target="https://www.epa.gov/sites/default/files/2016-09/documents/benzene.pdf"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pa.gov/asthma"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hpoe.org/Reports-HPOE/2017/sdoh-transportation-role-of-hospitals.pdf" TargetMode="External"/><Relationship Id="rId3" Type="http://schemas.openxmlformats.org/officeDocument/2006/relationships/hyperlink" Target="https://www.nicklauschildrens.org/patient-resources/community-outreach/community-health-needs-assessment"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whitehouse.gov/wp-content/uploads/2021/10/US-Long-Term-Strategy.pdf" TargetMode="External"/><Relationship Id="rId3" Type="http://schemas.openxmlformats.org/officeDocument/2006/relationships/hyperlink" Target="https://en.wikipedia.org/wiki/List_of_parties_to_the_United_Nations_Framework_Convention_on_Climate_Change"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bgfl.com/DocumentCenter/View/8235/SFTOD---PBG-Station-Area---Project-Update----Oct-2018---morning-presentation?bidId=" TargetMode="External"/><Relationship Id="rId3" Type="http://schemas.openxmlformats.org/officeDocument/2006/relationships/hyperlink" Target="https://www.c40.org/wp-content/uploads/2022/02/C40-Good-Practice-Guide-Transit-Oriented-Development.pdf"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hefifthestate.com.au/urbanism/planning/transit-oriented-development-set-to-take-off/"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eencars4kids.org/"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awdown.org/" TargetMode="External"/><Relationship Id="rId3" Type="http://schemas.openxmlformats.org/officeDocument/2006/relationships/hyperlink" Target="https://drawdown.org/sectors/buildings"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288467c8107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Hi, thanks for joining me for this learning session: Climate Change and Transportation: Health Impacts and Solutions. I am Catherine Toms, a steering committee member for Florida Clinicians for Climate Action and I lead a new nonprofit organization, Green Cars for KIds.</a:t>
            </a:r>
            <a:endParaRPr/>
          </a:p>
        </p:txBody>
      </p:sp>
      <p:sp>
        <p:nvSpPr>
          <p:cNvPr id="461" name="Google Shape;461;g288467c8107_0_2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288467c8107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I have no actual or potential conflict of interest in relation to this presentation. </a:t>
            </a:r>
            <a:r>
              <a:rPr lang="en">
                <a:solidFill>
                  <a:schemeClr val="dk1"/>
                </a:solidFill>
              </a:rPr>
              <a:t>In the first session of this climate and health series, we introduce you to climate change and its impacts our general patient population. If you would like to review, I refer you to that first session in this BHSF series, or you can scan the QR code on this slideto link to FCCA website with additional information and resources. </a:t>
            </a:r>
            <a:endParaRPr/>
          </a:p>
        </p:txBody>
      </p:sp>
      <p:sp>
        <p:nvSpPr>
          <p:cNvPr id="470" name="Google Shape;470;g288467c8107_0_1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1e894378fe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1e894378fe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1e9752bb46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1e9752bb46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It is important to remember there is scientific consensus that the burning of fossil fuels (coal, gas and oil) releases GHGs into our atmosphere thereby rasing air and ocean temperatures globally. It’s the primary driver of the climate crisis. A literature search done by Cornell University in 2021 found that  99% of scientists agree that anthropogenic activity has warmed our atmosphere, oceans, and land. Our current transportation system is fossil fuels-based which is responsible for poor air quality in cities across the us and internationally. Because the burning of fossil fuels like gasoline, diesel, natural gas and coal is the primary driver of the increase in greenhouse gases fueling the climate crisis and extreme heat, we need to rapidly transition our economy from fossil fuel-bassed to clean 21st century renewable energy sourced. But how?</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1e894378fe7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1e894378fe7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333333"/>
                </a:solidFill>
                <a:highlight>
                  <a:srgbClr val="FFFFFF"/>
                </a:highlight>
              </a:rPr>
              <a:t>What is the problem?: It’s getting hotter- globally and locally. </a:t>
            </a:r>
            <a:r>
              <a:rPr lang="en" sz="1200">
                <a:solidFill>
                  <a:schemeClr val="dk1"/>
                </a:solidFill>
              </a:rPr>
              <a:t>We are seeing warmer, wetter weather as our atmosphere traps more CO</a:t>
            </a:r>
            <a:r>
              <a:rPr baseline="-25000" lang="en" sz="1200">
                <a:solidFill>
                  <a:schemeClr val="dk1"/>
                </a:solidFill>
              </a:rPr>
              <a:t>2</a:t>
            </a:r>
            <a:r>
              <a:rPr lang="en" sz="1200">
                <a:solidFill>
                  <a:schemeClr val="dk1"/>
                </a:solidFill>
              </a:rPr>
              <a:t> and other GHGs. </a:t>
            </a:r>
            <a:r>
              <a:rPr lang="en" sz="1200">
                <a:solidFill>
                  <a:srgbClr val="333333"/>
                </a:solidFill>
                <a:highlight>
                  <a:srgbClr val="FFFFFF"/>
                </a:highlight>
              </a:rPr>
              <a:t>This graph shows global temperatures compared to the 20th-century average each year from 2022 (right) back to 1976 (left)–the last year the world was cooler than average. </a:t>
            </a:r>
            <a:r>
              <a:rPr lang="en" sz="1200">
                <a:solidFill>
                  <a:schemeClr val="dk1"/>
                </a:solidFill>
              </a:rPr>
              <a:t>2022 was the 6th warmest year since modern record-keeping began in 1880.- with 2016 and 2020 tying for the hottest years on record. The past 8 years have been the warmest of the last 140 years.The month of  July broke world tempature records and so far, 2023 is Miami’s hottest year ever. Each decade since the 1980s is hotter than the previous one, and meteorologists predict even hotter temperatures in the coming decades if we don’t do something about it. </a:t>
            </a:r>
            <a:endParaRPr sz="1200">
              <a:solidFill>
                <a:schemeClr val="dk1"/>
              </a:solidFill>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https://www.miamiherald.com/news/local/environment/climate-change/article277020973.html#storylink=cpy</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150">
              <a:solidFill>
                <a:srgbClr val="333333"/>
              </a:solidFill>
              <a:highlight>
                <a:srgbClr val="FFFFFF"/>
              </a:highlight>
              <a:latin typeface="Open Sans"/>
              <a:ea typeface="Open Sans"/>
              <a:cs typeface="Open Sans"/>
              <a:sym typeface="Open Sans"/>
            </a:endParaRPr>
          </a:p>
          <a:p>
            <a:pPr indent="0" lvl="0" marL="0" rtl="0" algn="l">
              <a:spcBef>
                <a:spcPts val="0"/>
              </a:spcBef>
              <a:spcAft>
                <a:spcPts val="0"/>
              </a:spcAft>
              <a:buNone/>
            </a:pPr>
            <a:r>
              <a:rPr i="1" lang="en" sz="950">
                <a:solidFill>
                  <a:srgbClr val="333333"/>
                </a:solidFill>
                <a:highlight>
                  <a:srgbClr val="FFFFFF"/>
                </a:highlight>
                <a:latin typeface="Open Sans"/>
                <a:ea typeface="Open Sans"/>
                <a:cs typeface="Open Sans"/>
                <a:sym typeface="Open Sans"/>
              </a:rPr>
              <a:t>Source: NOAA Climate.gov image, based on data from NOAA NCEI. (NOAA Climate.gov, using NOAA NCEI data).</a:t>
            </a:r>
            <a:endParaRPr i="1" sz="950">
              <a:solidFill>
                <a:srgbClr val="333333"/>
              </a:solidFill>
              <a:highlight>
                <a:srgbClr val="FFFFFF"/>
              </a:highlight>
              <a:latin typeface="Open Sans"/>
              <a:ea typeface="Open Sans"/>
              <a:cs typeface="Open Sans"/>
              <a:sym typeface="Ope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1e894378fe7_0_10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8" name="Google Shape;498;g1e894378fe7_0_10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So let’s look at Air Pollution: According to the Amer. Lung Assn.'s 2023 State of the Air Report, cities stretching from Fairbanks, Alaska to Augusta, Georgia are polluted with unacceptable levels ground level ozone and particle pollution- California’s cities are especially burdened. More than 1 in 3 Americans live in places with unhealthy levels of air pollution.—119.6 million people—are living in places with failing grades for unhealthy levels of particle pollution or ozone (only two of the primary air pollutants caused by the burning of fossil fuels). There are disparities- people of color are 3.7 x more likely than whites to live in a county with failing grades.</a:t>
            </a:r>
            <a:endParaRPr>
              <a:solidFill>
                <a:schemeClr val="dk1"/>
              </a:solidFill>
            </a:endParaRPr>
          </a:p>
          <a:p>
            <a:pPr indent="0" lvl="0" marL="0" rtl="0" algn="l">
              <a:lnSpc>
                <a:spcPct val="100000"/>
              </a:lnSpc>
              <a:spcBef>
                <a:spcPts val="0"/>
              </a:spcBef>
              <a:spcAft>
                <a:spcPts val="0"/>
              </a:spcAft>
              <a:buSzPts val="1100"/>
              <a:buNone/>
            </a:pPr>
            <a:r>
              <a:rPr lang="en" u="sng">
                <a:solidFill>
                  <a:schemeClr val="hlink"/>
                </a:solidFill>
                <a:hlinkClick r:id="rId2"/>
              </a:rPr>
              <a:t>https://www.lung.org/research/sota/city-rankings/most-polluted-cities</a:t>
            </a:r>
            <a:r>
              <a:rPr lang="en"/>
              <a:t> </a:t>
            </a:r>
            <a:endParaRPr/>
          </a:p>
          <a:p>
            <a:pPr indent="0" lvl="0" marL="0" rtl="0" algn="l">
              <a:lnSpc>
                <a:spcPct val="100000"/>
              </a:lnSpc>
              <a:spcBef>
                <a:spcPts val="0"/>
              </a:spcBef>
              <a:spcAft>
                <a:spcPts val="0"/>
              </a:spcAft>
              <a:buSzPts val="1100"/>
              <a:buNone/>
            </a:pPr>
            <a:r>
              <a:rPr lang="en" u="sng">
                <a:solidFill>
                  <a:schemeClr val="hlink"/>
                </a:solidFill>
                <a:hlinkClick r:id="rId3"/>
              </a:rPr>
              <a:t>https://www.lung.org/research/sota</a:t>
            </a:r>
            <a:r>
              <a:rPr lang="en"/>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1e894378fe7_0_1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1e894378fe7_0_1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3000"/>
              </a:spcBef>
              <a:spcAft>
                <a:spcPts val="0"/>
              </a:spcAft>
              <a:buNone/>
            </a:pPr>
            <a:r>
              <a:rPr lang="en">
                <a:solidFill>
                  <a:schemeClr val="dk1"/>
                </a:solidFill>
              </a:rPr>
              <a:t>What are the main GHG warming our atmosphere? </a:t>
            </a:r>
            <a:r>
              <a:rPr lang="en">
                <a:solidFill>
                  <a:schemeClr val="dk1"/>
                </a:solidFill>
              </a:rPr>
              <a:t>Carbon Dioxide/ CO2 is the most common greenhouse gas. </a:t>
            </a:r>
            <a:r>
              <a:rPr lang="en" sz="1350">
                <a:solidFill>
                  <a:srgbClr val="2B2C28"/>
                </a:solidFill>
              </a:rPr>
              <a:t>The EPA estimates that carbon dioxide accounts for around 79% of GHG emissions caused by human activity, and the combustion of fossil fuels like gasoline-powered car engines is the primary cause of anthropogenic atmospheric CO2. While it is not the most potent gas, the volume of CO2 means it does the most damage, currently accounting for 66% of the effects of climate change. So, how are we adding all this CO2 to the atmosphere?</a:t>
            </a:r>
            <a:endParaRPr sz="1350">
              <a:solidFill>
                <a:srgbClr val="2B2C28"/>
              </a:solidFill>
            </a:endParaRPr>
          </a:p>
          <a:p>
            <a:pPr indent="0" lvl="0" marL="0" rtl="0" algn="l">
              <a:lnSpc>
                <a:spcPct val="115000"/>
              </a:lnSpc>
              <a:spcBef>
                <a:spcPts val="41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1e91dfda2b6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1e91dfda2b6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When you break down the total CO</a:t>
            </a:r>
            <a:r>
              <a:rPr baseline="-25000" lang="en">
                <a:solidFill>
                  <a:schemeClr val="dk1"/>
                </a:solidFill>
              </a:rPr>
              <a:t>2</a:t>
            </a:r>
            <a:r>
              <a:rPr lang="en">
                <a:solidFill>
                  <a:schemeClr val="dk1"/>
                </a:solidFill>
              </a:rPr>
              <a:t> emissions in the US by sector, transportation is the largest source of greenhouse gas (GHG) emissions in the U.S.(38%) and 81% of passenger-miles traveled are made with personal vehicles.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288467c810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288467c81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4D4D4F"/>
              </a:buClr>
              <a:buSzPts val="1100"/>
              <a:buFont typeface="Arial"/>
              <a:buNone/>
            </a:pPr>
            <a:r>
              <a:rPr lang="en">
                <a:solidFill>
                  <a:schemeClr val="dk1"/>
                </a:solidFill>
              </a:rPr>
              <a:t>The latest data from the US Energy and Information Agency show that 50% of Florida’s total GHG emissions come from transportation. The transportation sector accounted for</a:t>
            </a:r>
            <a:r>
              <a:rPr b="1" lang="en">
                <a:solidFill>
                  <a:schemeClr val="dk1"/>
                </a:solidFill>
              </a:rPr>
              <a:t> 55% of MDC's Greenhouse Gas Emissions (GHG)</a:t>
            </a:r>
            <a:r>
              <a:rPr lang="en">
                <a:solidFill>
                  <a:schemeClr val="dk1"/>
                </a:solidFill>
              </a:rPr>
              <a:t> according to the county's last emissions inventory.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1e9752bb464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1e9752bb464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highlight>
                  <a:srgbClr val="FFFFFF"/>
                </a:highlight>
                <a:latin typeface="Open Sans"/>
                <a:ea typeface="Open Sans"/>
                <a:cs typeface="Open Sans"/>
                <a:sym typeface="Open Sans"/>
              </a:rPr>
              <a:t>A typical passenger vehicle emits about 4.6 metric tons of carbon dioxide per year which is equivalent to the carbon capture of 180 trees. This number can vary based on type of the vehicle's fuel, fuel economy, </a:t>
            </a:r>
            <a:r>
              <a:rPr lang="en" sz="1250">
                <a:solidFill>
                  <a:srgbClr val="1B1B1B"/>
                </a:solidFill>
                <a:highlight>
                  <a:srgbClr val="FFFFFF"/>
                </a:highlight>
              </a:rPr>
              <a:t>and the number of miles driven per year. Diesel creates more</a:t>
            </a:r>
            <a:r>
              <a:rPr lang="en" sz="1300">
                <a:solidFill>
                  <a:schemeClr val="dk1"/>
                </a:solidFill>
                <a:highlight>
                  <a:srgbClr val="FFFFFF"/>
                </a:highlight>
                <a:latin typeface="Open Sans"/>
                <a:ea typeface="Open Sans"/>
                <a:cs typeface="Open Sans"/>
                <a:sym typeface="Open Sans"/>
              </a:rPr>
              <a:t> Co2 than regular gasoline. But CO2 isn’t the only pollutant. Studies have linked pollutants from vehicle exhaust to adverse impacts on almost every organ system in the body. Automobile exhaust can cause myocardial infarction and strokes, metabolic disorders, asthma attacks, preterm birth and lowbirth weight, worsening of COPD, impaired  cognitive functioning, lung cancer, premature death. </a:t>
            </a:r>
            <a:r>
              <a:rPr lang="en" sz="1300">
                <a:solidFill>
                  <a:schemeClr val="dk1"/>
                </a:solidFill>
                <a:highlight>
                  <a:srgbClr val="FFFFFF"/>
                </a:highlight>
                <a:latin typeface="Open Sans"/>
                <a:ea typeface="Open Sans"/>
                <a:cs typeface="Open Sans"/>
                <a:sym typeface="Open Sans"/>
              </a:rPr>
              <a:t>The EPA has identified six pollutants as “criteria” air pollutants. These are carbon monoxide, ground level ozone, lead, sulfur dioxide, particulate matter and nitrogen oxides (NO2).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1e9752bb464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1e9752bb464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Carbon Monoxide(CO) is an odorless, colorless, and poisonous gas. 84% of CO is produced from anthropogenic sources via the incomplete combustion of fossil fuels-particularly from cars and trucks. Catalytic converters have helped reduce CO emissions. When inhaled, CO impairs normal respiratory function of cells. CO irreversibly binds to hemoglobin, resulting in cellular respiratory dysfunction, the cardiovascular, nervous, and respiratory systems are most impacted by Carbon monoxide. High concentrations of inhaled CO leads to dizziness, confusion, chest pain &amp; shortness of breath, nausea &amp; vomiting, unconciousness, and death. People with heart disease are particularly vulnerable to CO poisoning especially when exerciseing or under stress.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1e9752bb464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1e9752bb464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Ground-level ozone is a colorless and highly irritating gas that forms just above the earth's surface. It is called a "secondary" pollutant because it is produced when two primary pollutants react in sunlight and air. These two primary pollutants are nitrogen oxides (NOx) and volatile organic compounds (VOCs). Heat &amp; sunlight catalize this reaction thus creating more ground-level ozone in the summer.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When </a:t>
            </a:r>
            <a:r>
              <a:rPr lang="en"/>
              <a:t>Ozone(O3) is inhaled, it causes </a:t>
            </a:r>
            <a:r>
              <a:rPr lang="en"/>
              <a:t>inflammation</a:t>
            </a:r>
            <a:r>
              <a:rPr lang="en"/>
              <a:t> in lung eithelium and exacerbates asthma emphysema, bronchitis, &amp; COPD). Exceeding the WHO’s ozone limit is also associated with substantial increases in hospital admissions for heart attack, heart failure and stroke, especially for older adults. Inhaled PM and ozone impact the CNS primarily by inducing systemic inflammation and damaging the blood-brain barrier and may accelerate cognitive decline during the initial stages of dementia development. </a:t>
            </a:r>
            <a:r>
              <a:rPr lang="en" sz="1200">
                <a:solidFill>
                  <a:schemeClr val="dk1"/>
                </a:solidFill>
                <a:highlight>
                  <a:srgbClr val="FFFFFF"/>
                </a:highlight>
                <a:latin typeface="Georgia"/>
                <a:ea typeface="Georgia"/>
                <a:cs typeface="Georgia"/>
                <a:sym typeface="Georgia"/>
              </a:rPr>
              <a:t>The ozone precursers,VOCs, include </a:t>
            </a:r>
            <a:r>
              <a:rPr lang="en" sz="1200">
                <a:solidFill>
                  <a:schemeClr val="hlink"/>
                </a:solidFill>
                <a:highlight>
                  <a:srgbClr val="FFFFFF"/>
                </a:highlight>
                <a:uFill>
                  <a:noFill/>
                </a:uFill>
                <a:latin typeface="Georgia"/>
                <a:ea typeface="Georgia"/>
                <a:cs typeface="Georgia"/>
                <a:sym typeface="Georgia"/>
                <a:hlinkClick r:id="rId2"/>
              </a:rPr>
              <a:t>benzene</a:t>
            </a:r>
            <a:r>
              <a:rPr lang="en" sz="1200">
                <a:solidFill>
                  <a:schemeClr val="dk1"/>
                </a:solidFill>
                <a:highlight>
                  <a:srgbClr val="FFFFFF"/>
                </a:highlight>
                <a:latin typeface="Georgia"/>
                <a:ea typeface="Georgia"/>
                <a:cs typeface="Georgia"/>
                <a:sym typeface="Georgia"/>
              </a:rPr>
              <a:t>, </a:t>
            </a:r>
            <a:r>
              <a:rPr lang="en" sz="1200">
                <a:solidFill>
                  <a:schemeClr val="hlink"/>
                </a:solidFill>
                <a:highlight>
                  <a:srgbClr val="FFFFFF"/>
                </a:highlight>
                <a:uFill>
                  <a:noFill/>
                </a:uFill>
                <a:latin typeface="Georgia"/>
                <a:ea typeface="Georgia"/>
                <a:cs typeface="Georgia"/>
                <a:sym typeface="Georgia"/>
                <a:hlinkClick r:id="rId3"/>
              </a:rPr>
              <a:t>1,3-butadiene</a:t>
            </a:r>
            <a:r>
              <a:rPr lang="en" sz="1200">
                <a:solidFill>
                  <a:schemeClr val="dk1"/>
                </a:solidFill>
                <a:highlight>
                  <a:srgbClr val="FFFFFF"/>
                </a:highlight>
                <a:latin typeface="Georgia"/>
                <a:ea typeface="Georgia"/>
                <a:cs typeface="Georgia"/>
                <a:sym typeface="Georgia"/>
              </a:rPr>
              <a:t>, and  </a:t>
            </a:r>
            <a:r>
              <a:rPr lang="en" sz="1200">
                <a:solidFill>
                  <a:schemeClr val="hlink"/>
                </a:solidFill>
                <a:highlight>
                  <a:srgbClr val="FFFFFF"/>
                </a:highlight>
                <a:uFill>
                  <a:noFill/>
                </a:uFill>
                <a:latin typeface="Georgia"/>
                <a:ea typeface="Georgia"/>
                <a:cs typeface="Georgia"/>
                <a:sym typeface="Georgia"/>
                <a:hlinkClick r:id="rId4"/>
              </a:rPr>
              <a:t>acetaldehyde</a:t>
            </a:r>
            <a:r>
              <a:rPr lang="en" sz="1200">
                <a:solidFill>
                  <a:schemeClr val="dk1"/>
                </a:solidFill>
                <a:highlight>
                  <a:srgbClr val="FFFFFF"/>
                </a:highlight>
                <a:latin typeface="Georgia"/>
                <a:ea typeface="Georgia"/>
                <a:cs typeface="Georgia"/>
                <a:sym typeface="Georgia"/>
              </a:rPr>
              <a:t> — are known to have acute and chronic effects to the CNS, respiratory, CV, and reproductive  systems and suppress hematopoiesis.</a:t>
            </a:r>
            <a:r>
              <a:rPr lang="en">
                <a:solidFill>
                  <a:schemeClr val="dk1"/>
                </a:solidFill>
              </a:rPr>
              <a:t> The EPA has classified benzene and 1,3-butadiene as known human carcinogen for all routes of exposure and are linked to leucemia. Acetaldehyde is classified as a possible carcinogen especially to the upper respiratory tract.</a:t>
            </a:r>
            <a:endParaRPr>
              <a:solidFill>
                <a:schemeClr val="dk1"/>
              </a:solidFill>
            </a:endParaRPr>
          </a:p>
          <a:p>
            <a:pPr indent="0" lvl="0" marL="0" rtl="0" algn="l">
              <a:lnSpc>
                <a:spcPct val="115000"/>
              </a:lnSpc>
              <a:spcBef>
                <a:spcPts val="0"/>
              </a:spcBef>
              <a:spcAft>
                <a:spcPts val="0"/>
              </a:spcAft>
              <a:buNone/>
            </a:pP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u="sng">
                <a:solidFill>
                  <a:schemeClr val="hlink"/>
                </a:solidFill>
                <a:hlinkClick r:id="rId5"/>
              </a:rPr>
              <a:t>https://www.ucsusa.org/resources/cars-trucks-buses-and-air-pollution</a:t>
            </a:r>
            <a:r>
              <a:rPr lang="en"/>
              <a:t> </a:t>
            </a:r>
            <a:endParaRPr/>
          </a:p>
          <a:p>
            <a:pPr indent="0" lvl="0" marL="0" rtl="0" algn="l">
              <a:spcBef>
                <a:spcPts val="0"/>
              </a:spcBef>
              <a:spcAft>
                <a:spcPts val="0"/>
              </a:spcAft>
              <a:buNone/>
            </a:pPr>
            <a:r>
              <a:rPr lang="en" u="sng">
                <a:solidFill>
                  <a:schemeClr val="hlink"/>
                </a:solidFill>
                <a:hlinkClick r:id="rId6"/>
              </a:rPr>
              <a:t>https://www.epa.gov/sites/default/files/2016-09/documents/benzene.pdf</a:t>
            </a:r>
            <a:r>
              <a:rPr lang="en"/>
              <a:t>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1e9752bb464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1e9752bb464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Lead is one of the six criteria air pollutants and is toxic to humans even in trace amounts. The removal of lead from gasoline has resulted in a 98% decrease of lead in our air since the beginning of its phase out in the 1970s with the Clean Air Act. Unleaded gasoline is not available for on-road vehicles but is still used for farm equipment, race cars, marine engines, and </a:t>
            </a:r>
            <a:r>
              <a:rPr lang="en"/>
              <a:t>aviation</a:t>
            </a:r>
            <a:r>
              <a:rPr lang="en"/>
              <a:t> fuel.  Lead phase out of gasoline is a success story-and a prime example of the power of regulation to reduce our environmental impact. The Clean Air Act continues to protect public health by seting standards for other airpollutants (CO, Nox and other hydrocarbons) and tighter regulation should be supported by health professional individuals &amp; organizations. Formaldehyde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1e9752bb464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1e9752bb464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Sulfur dixoide is also an element of smog from automobile, marine vessels, and aircraft exhaust. Sulfur dioxide is a colorless, poisonous gas with an odor that smells like rotten eggs/burnt matches. It causes irritation to the eyes, nose, and throat. It causes bronchial constriction, wheezing and coughing. Sulfur dioxide has been associated with increased ER admission for wheezing in children, and decreased lung function tests and increased methhemoglibin in adults who inhaled SO2 in the workplace. Together with NOx, So2 forms acid rain when combined with oxygen and water in our atmosphere. Acid rain is damaging to fish, wildlife, trees, and vegetation.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1e9752bb464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1e9752bb464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28600" lvl="0" marL="457200" rtl="0" algn="l">
              <a:lnSpc>
                <a:spcPct val="115000"/>
              </a:lnSpc>
              <a:spcBef>
                <a:spcPts val="0"/>
              </a:spcBef>
              <a:spcAft>
                <a:spcPts val="0"/>
              </a:spcAft>
              <a:buClr>
                <a:schemeClr val="dk1"/>
              </a:buClr>
              <a:buSzPts val="1500"/>
              <a:buFont typeface="Georgia"/>
              <a:buNone/>
            </a:pPr>
            <a:r>
              <a:rPr b="1" lang="en" sz="1500">
                <a:solidFill>
                  <a:schemeClr val="dk1"/>
                </a:solidFill>
                <a:highlight>
                  <a:srgbClr val="FFFFFF"/>
                </a:highlight>
                <a:latin typeface="Georgia"/>
                <a:ea typeface="Georgia"/>
                <a:cs typeface="Georgia"/>
                <a:sym typeface="Georgia"/>
              </a:rPr>
              <a:t>Particulate matter </a:t>
            </a:r>
            <a:r>
              <a:rPr lang="en" sz="1500">
                <a:solidFill>
                  <a:schemeClr val="dk1"/>
                </a:solidFill>
                <a:highlight>
                  <a:srgbClr val="FFFFFF"/>
                </a:highlight>
                <a:latin typeface="Georgia"/>
                <a:ea typeface="Georgia"/>
                <a:cs typeface="Georgia"/>
                <a:sym typeface="Georgia"/>
              </a:rPr>
              <a:t>(also called particle pollution) is a mixture of solid particles and liquid droplets found in the air. The larger particles, PM</a:t>
            </a:r>
            <a:r>
              <a:rPr baseline="-25000" lang="en" sz="1500">
                <a:solidFill>
                  <a:schemeClr val="dk1"/>
                </a:solidFill>
                <a:highlight>
                  <a:srgbClr val="FFFFFF"/>
                </a:highlight>
                <a:latin typeface="Georgia"/>
                <a:ea typeface="Georgia"/>
                <a:cs typeface="Georgia"/>
                <a:sym typeface="Georgia"/>
              </a:rPr>
              <a:t>10 </a:t>
            </a:r>
            <a:r>
              <a:rPr lang="en" sz="1500">
                <a:solidFill>
                  <a:schemeClr val="dk1"/>
                </a:solidFill>
                <a:highlight>
                  <a:srgbClr val="FFFFFF"/>
                </a:highlight>
                <a:latin typeface="Georgia"/>
                <a:ea typeface="Georgia"/>
                <a:cs typeface="Georgia"/>
                <a:sym typeface="Georgia"/>
              </a:rPr>
              <a:t>are roughly one-tenth the diameter of a human hair. </a:t>
            </a:r>
            <a:r>
              <a:rPr lang="en" sz="1350">
                <a:solidFill>
                  <a:srgbClr val="2B2C28"/>
                </a:solidFill>
              </a:rPr>
              <a:t>Particulate matter is responsible for almost 48,000 premature deaths in the United States every year. </a:t>
            </a:r>
            <a:r>
              <a:rPr lang="en" sz="1500">
                <a:solidFill>
                  <a:schemeClr val="dk1"/>
                </a:solidFill>
                <a:highlight>
                  <a:srgbClr val="FFFFFF"/>
                </a:highlight>
                <a:latin typeface="Georgia"/>
                <a:ea typeface="Georgia"/>
                <a:cs typeface="Georgia"/>
                <a:sym typeface="Georgia"/>
              </a:rPr>
              <a:t>They pose a serious threat to human health, because they can penetrate deep into the lungs and cause endothelial damage. But the smallest type of particulate matter, PM2.5,  has a diameter of less than 2.5 µg and is the most dangerous type because it can pass across the alveolar-capillary barrier into the blood stream  The soot in vehicle exhaust and the haze we see in cities is PM2.5 also referred to as fine particulate matter. PM can be a primary pollutant </a:t>
            </a:r>
            <a:r>
              <a:rPr i="1" lang="en" sz="1500">
                <a:solidFill>
                  <a:schemeClr val="dk1"/>
                </a:solidFill>
                <a:highlight>
                  <a:srgbClr val="FFFFFF"/>
                </a:highlight>
                <a:latin typeface="Georgia"/>
                <a:ea typeface="Georgia"/>
                <a:cs typeface="Georgia"/>
                <a:sym typeface="Georgia"/>
              </a:rPr>
              <a:t>or</a:t>
            </a:r>
            <a:r>
              <a:rPr lang="en" sz="1500">
                <a:solidFill>
                  <a:schemeClr val="dk1"/>
                </a:solidFill>
                <a:highlight>
                  <a:srgbClr val="FFFFFF"/>
                </a:highlight>
                <a:latin typeface="Georgia"/>
                <a:ea typeface="Georgia"/>
                <a:cs typeface="Georgia"/>
                <a:sym typeface="Georgia"/>
              </a:rPr>
              <a:t> a secondary pollutant created from chemical reactions with hydrocarbons like methane, nitrogen oxides, and sulfur dioxides.</a:t>
            </a:r>
            <a:r>
              <a:rPr b="1" lang="en" sz="1500">
                <a:solidFill>
                  <a:schemeClr val="dk1"/>
                </a:solidFill>
                <a:highlight>
                  <a:srgbClr val="FFFFFF"/>
                </a:highlight>
                <a:latin typeface="Georgia"/>
                <a:ea typeface="Georgia"/>
                <a:cs typeface="Georgia"/>
                <a:sym typeface="Georgia"/>
              </a:rPr>
              <a:t>  </a:t>
            </a:r>
            <a:r>
              <a:rPr lang="en" sz="1250">
                <a:solidFill>
                  <a:srgbClr val="1B1B1B"/>
                </a:solidFill>
                <a:highlight>
                  <a:srgbClr val="FFFFFF"/>
                </a:highlight>
              </a:rPr>
              <a:t>Numerous scientific studies have linked particle pollution exposure to pulmonary and cardiovascular disease including:</a:t>
            </a:r>
            <a:endParaRPr sz="1250">
              <a:solidFill>
                <a:srgbClr val="1B1B1B"/>
              </a:solidFill>
              <a:highlight>
                <a:srgbClr val="FFFFFF"/>
              </a:highlight>
            </a:endParaRPr>
          </a:p>
          <a:p>
            <a:pPr indent="-307975" lvl="0" marL="457200" rtl="0" algn="l">
              <a:lnSpc>
                <a:spcPct val="115000"/>
              </a:lnSpc>
              <a:spcBef>
                <a:spcPts val="0"/>
              </a:spcBef>
              <a:spcAft>
                <a:spcPts val="0"/>
              </a:spcAft>
              <a:buClr>
                <a:srgbClr val="1B1B1B"/>
              </a:buClr>
              <a:buSzPts val="1250"/>
              <a:buChar char="●"/>
            </a:pPr>
            <a:r>
              <a:rPr lang="en" sz="1250">
                <a:solidFill>
                  <a:srgbClr val="1B1B1B"/>
                </a:solidFill>
                <a:highlight>
                  <a:srgbClr val="FFFFFF"/>
                </a:highlight>
              </a:rPr>
              <a:t>premature death in people with preexisting CV and pulmonary disease</a:t>
            </a:r>
            <a:endParaRPr sz="1250">
              <a:solidFill>
                <a:srgbClr val="1B1B1B"/>
              </a:solidFill>
              <a:highlight>
                <a:srgbClr val="FFFFFF"/>
              </a:highlight>
            </a:endParaRPr>
          </a:p>
          <a:p>
            <a:pPr indent="-307975" lvl="0" marL="457200" rtl="0" algn="l">
              <a:lnSpc>
                <a:spcPct val="150000"/>
              </a:lnSpc>
              <a:spcBef>
                <a:spcPts val="0"/>
              </a:spcBef>
              <a:spcAft>
                <a:spcPts val="0"/>
              </a:spcAft>
              <a:buClr>
                <a:srgbClr val="1B1B1B"/>
              </a:buClr>
              <a:buSzPts val="1250"/>
              <a:buChar char="●"/>
            </a:pPr>
            <a:r>
              <a:rPr lang="en" sz="1250">
                <a:solidFill>
                  <a:srgbClr val="1B1B1B"/>
                </a:solidFill>
                <a:highlight>
                  <a:srgbClr val="FFFFFF"/>
                </a:highlight>
              </a:rPr>
              <a:t>nonfatal myocardial infarctions</a:t>
            </a:r>
            <a:endParaRPr sz="1250">
              <a:solidFill>
                <a:srgbClr val="1B1B1B"/>
              </a:solidFill>
              <a:highlight>
                <a:srgbClr val="FFFFFF"/>
              </a:highlight>
            </a:endParaRPr>
          </a:p>
          <a:p>
            <a:pPr indent="-307975" lvl="0" marL="457200" rtl="0" algn="l">
              <a:lnSpc>
                <a:spcPct val="150000"/>
              </a:lnSpc>
              <a:spcBef>
                <a:spcPts val="0"/>
              </a:spcBef>
              <a:spcAft>
                <a:spcPts val="0"/>
              </a:spcAft>
              <a:buClr>
                <a:srgbClr val="1B1B1B"/>
              </a:buClr>
              <a:buSzPts val="1250"/>
              <a:buChar char="●"/>
            </a:pPr>
            <a:r>
              <a:rPr lang="en" sz="1250">
                <a:solidFill>
                  <a:srgbClr val="1B1B1B"/>
                </a:solidFill>
                <a:highlight>
                  <a:srgbClr val="FFFFFF"/>
                </a:highlight>
              </a:rPr>
              <a:t>arrythmias</a:t>
            </a:r>
            <a:endParaRPr sz="1250">
              <a:solidFill>
                <a:srgbClr val="1B1B1B"/>
              </a:solidFill>
              <a:highlight>
                <a:srgbClr val="FFFFFF"/>
              </a:highlight>
            </a:endParaRPr>
          </a:p>
          <a:p>
            <a:pPr indent="-307975" lvl="0" marL="457200" rtl="0" algn="l">
              <a:lnSpc>
                <a:spcPct val="150000"/>
              </a:lnSpc>
              <a:spcBef>
                <a:spcPts val="0"/>
              </a:spcBef>
              <a:spcAft>
                <a:spcPts val="0"/>
              </a:spcAft>
              <a:buClr>
                <a:schemeClr val="dk1"/>
              </a:buClr>
              <a:buSzPts val="1250"/>
              <a:buChar char="●"/>
            </a:pPr>
            <a:r>
              <a:rPr lang="en" sz="1250">
                <a:solidFill>
                  <a:schemeClr val="dk1"/>
                </a:solidFill>
                <a:highlight>
                  <a:srgbClr val="FFFFFF"/>
                </a:highlight>
                <a:uFill>
                  <a:noFill/>
                </a:uFill>
                <a:hlinkClick r:id="rId2">
                  <a:extLst>
                    <a:ext uri="{A12FA001-AC4F-418D-AE19-62706E023703}">
                      <ahyp:hlinkClr val="tx"/>
                    </a:ext>
                  </a:extLst>
                </a:hlinkClick>
              </a:rPr>
              <a:t>Asthma</a:t>
            </a:r>
            <a:r>
              <a:rPr lang="en" sz="1250">
                <a:solidFill>
                  <a:schemeClr val="dk1"/>
                </a:solidFill>
                <a:highlight>
                  <a:srgbClr val="FFFFFF"/>
                </a:highlight>
              </a:rPr>
              <a:t> exacerbation</a:t>
            </a:r>
            <a:endParaRPr sz="1250">
              <a:solidFill>
                <a:schemeClr val="dk1"/>
              </a:solidFill>
              <a:highlight>
                <a:srgbClr val="FFFFFF"/>
              </a:highlight>
            </a:endParaRPr>
          </a:p>
          <a:p>
            <a:pPr indent="-307975" lvl="0" marL="457200" rtl="0" algn="l">
              <a:lnSpc>
                <a:spcPct val="150000"/>
              </a:lnSpc>
              <a:spcBef>
                <a:spcPts val="0"/>
              </a:spcBef>
              <a:spcAft>
                <a:spcPts val="0"/>
              </a:spcAft>
              <a:buClr>
                <a:srgbClr val="1B1B1B"/>
              </a:buClr>
              <a:buSzPts val="1250"/>
              <a:buChar char="●"/>
            </a:pPr>
            <a:r>
              <a:rPr lang="en" sz="1250">
                <a:solidFill>
                  <a:srgbClr val="1B1B1B"/>
                </a:solidFill>
                <a:highlight>
                  <a:srgbClr val="FFFFFF"/>
                </a:highlight>
              </a:rPr>
              <a:t>decreased pulmonary function</a:t>
            </a:r>
            <a:endParaRPr sz="1250">
              <a:solidFill>
                <a:srgbClr val="1B1B1B"/>
              </a:solidFill>
              <a:highlight>
                <a:srgbClr val="FFFFFF"/>
              </a:highlight>
            </a:endParaRPr>
          </a:p>
          <a:p>
            <a:pPr indent="-307975" lvl="0" marL="457200" rtl="0" algn="l">
              <a:lnSpc>
                <a:spcPct val="150000"/>
              </a:lnSpc>
              <a:spcBef>
                <a:spcPts val="0"/>
              </a:spcBef>
              <a:spcAft>
                <a:spcPts val="0"/>
              </a:spcAft>
              <a:buClr>
                <a:srgbClr val="1B1B1B"/>
              </a:buClr>
              <a:buSzPts val="1250"/>
              <a:buChar char="●"/>
            </a:pPr>
            <a:r>
              <a:rPr lang="en" sz="1250">
                <a:solidFill>
                  <a:srgbClr val="1B1B1B"/>
                </a:solidFill>
                <a:highlight>
                  <a:srgbClr val="FFFFFF"/>
                </a:highlight>
              </a:rPr>
              <a:t>increased respiratory symptoms.</a:t>
            </a:r>
            <a:endParaRPr sz="1250">
              <a:solidFill>
                <a:srgbClr val="1B1B1B"/>
              </a:solidFill>
              <a:highlight>
                <a:srgbClr val="FFFFFF"/>
              </a:highlight>
            </a:endParaRPr>
          </a:p>
          <a:p>
            <a:pPr indent="0" lvl="0" marL="457200" rtl="0" algn="l">
              <a:lnSpc>
                <a:spcPct val="115000"/>
              </a:lnSpc>
              <a:spcBef>
                <a:spcPts val="1300"/>
              </a:spcBef>
              <a:spcAft>
                <a:spcPts val="0"/>
              </a:spcAft>
              <a:buNone/>
            </a:pPr>
            <a:r>
              <a:rPr lang="en" sz="1250">
                <a:solidFill>
                  <a:srgbClr val="1B1B1B"/>
                </a:solidFill>
                <a:highlight>
                  <a:srgbClr val="FFFFFF"/>
                </a:highlight>
              </a:rPr>
              <a:t>Patients with pre-existing CV and pulmonary illness, children(including increased infant mortality and increase hospital admission for childhood asthma), and older adults are the most vulnerable to particle pollution exposure. A study o68.5  million Medicare-enrolled adults found a 6-8% increase in risk of all-cause mortality for every 10µg/m3 increase in PM2.5. Research has shown that reducing particle pollution improves respiratory health in children and adults.</a:t>
            </a:r>
            <a:endParaRPr b="1" sz="1500">
              <a:solidFill>
                <a:schemeClr val="dk1"/>
              </a:solidFill>
              <a:highlight>
                <a:srgbClr val="FFFFFF"/>
              </a:highlight>
              <a:latin typeface="Georgia"/>
              <a:ea typeface="Georgia"/>
              <a:cs typeface="Georgia"/>
              <a:sym typeface="Georgia"/>
            </a:endParaRPr>
          </a:p>
          <a:p>
            <a:pPr indent="0" lvl="0" marL="0" rtl="0" algn="l">
              <a:spcBef>
                <a:spcPts val="270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1e9752bb464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1e9752bb464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highlight>
                  <a:srgbClr val="FFFFFF"/>
                </a:highlight>
                <a:latin typeface="Open Sans"/>
                <a:ea typeface="Open Sans"/>
                <a:cs typeface="Open Sans"/>
                <a:sym typeface="Open Sans"/>
              </a:rPr>
              <a:t>Nitrogen oxides (Nitrogen dioxide</a:t>
            </a:r>
            <a:r>
              <a:rPr lang="en" sz="1300">
                <a:solidFill>
                  <a:schemeClr val="dk1"/>
                </a:solidFill>
                <a:highlight>
                  <a:srgbClr val="FFFFFF"/>
                </a:highlight>
                <a:latin typeface="Open Sans"/>
                <a:ea typeface="Open Sans"/>
                <a:cs typeface="Open Sans"/>
                <a:sym typeface="Open Sans"/>
              </a:rPr>
              <a:t> and Nitrogen oxide (NO). are secondary pollutants forming  ground level ozone and particulate matter. But they are also harmful as a primary pollutant.  Transportation emits more than half of nitrogen oxides in our air and direct emissions from on-road vehicles alone accounted for about 33% of the nation’s total nitrogen oxides.  NOx can cause lung irritation and weaken the body's defenses against respiratory infections such as pneumonia and influenza. NOx short term exposure is known to exacerbate asthma and has been associated with an increase in asthma-related hospital and ED admissions and is associated with an increased incidence of asthma. </a:t>
            </a:r>
            <a:endParaRPr sz="1300">
              <a:solidFill>
                <a:schemeClr val="dk1"/>
              </a:solidFill>
              <a:highlight>
                <a:srgbClr val="FFFFFF"/>
              </a:highlight>
              <a:latin typeface="Open Sans"/>
              <a:ea typeface="Open Sans"/>
              <a:cs typeface="Open Sans"/>
              <a:sym typeface="Open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1e9752bb464_0_5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1e9752bb464_0_5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A landmark study of over 32 million U.S. births published in 2020, found an association between prenatal exposure to high temperatures or air pollution and premature birth, LBW, and stillbirth. The results show that not all women are impacted equally: the associations were strongest among black women and women with asthma. Pre- and Postnatal exposures to air pollutants increase the risk of respiratory disease in children by impairing lung function at birth, impacting somatic growth and delaying development of the immune system. Children exposed before and after birth to higher levels of air pollution have increased incidence of acute respiratory illnesses and pneumonia, asthma and higher incidence of COPD later in life.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None/>
            </a:pPr>
            <a:r>
              <a:rPr lang="en" sz="900">
                <a:solidFill>
                  <a:srgbClr val="333333"/>
                </a:solidFill>
                <a:highlight>
                  <a:srgbClr val="FFFFFF"/>
                </a:highlight>
              </a:rPr>
              <a:t>Bekkar B, Pacheco S, Basu R, DeNicola N. Association of Air Pollution and Heat Exposure With Preterm Birth, Low Birth Weight, and Stillbirth in the US: A Systematic Review. </a:t>
            </a:r>
            <a:r>
              <a:rPr i="1" lang="en" sz="900">
                <a:solidFill>
                  <a:srgbClr val="333333"/>
                </a:solidFill>
                <a:highlight>
                  <a:srgbClr val="FFFFFF"/>
                </a:highlight>
              </a:rPr>
              <a:t>JAMA Netw Open.</a:t>
            </a:r>
            <a:r>
              <a:rPr lang="en" sz="900">
                <a:solidFill>
                  <a:srgbClr val="333333"/>
                </a:solidFill>
                <a:highlight>
                  <a:srgbClr val="FFFFFF"/>
                </a:highlight>
              </a:rPr>
              <a:t> 2020;3(6):e208243. doi:10.1001/jamanetworkopen.2020.8243 </a:t>
            </a:r>
            <a:endParaRPr sz="900">
              <a:solidFill>
                <a:srgbClr val="333333"/>
              </a:solidFill>
              <a:highlight>
                <a:srgbClr val="FFFFFF"/>
              </a:highlight>
            </a:endParaRPr>
          </a:p>
          <a:p>
            <a:pPr indent="0" lvl="0" marL="0" rtl="0" algn="l">
              <a:lnSpc>
                <a:spcPct val="115000"/>
              </a:lnSpc>
              <a:spcBef>
                <a:spcPts val="0"/>
              </a:spcBef>
              <a:spcAft>
                <a:spcPts val="0"/>
              </a:spcAft>
              <a:buNone/>
            </a:pPr>
            <a:r>
              <a:rPr lang="en" sz="900">
                <a:solidFill>
                  <a:schemeClr val="dk1"/>
                </a:solidFill>
              </a:rPr>
              <a:t>SIv PD and Bush. A. Environmental Contributions to respirator disease in children. Kendia and Wilmott's Disorders of the respiratory tract in children. 2024</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900">
                <a:solidFill>
                  <a:srgbClr val="333333"/>
                </a:solidFill>
                <a:highlight>
                  <a:srgbClr val="FFFFFF"/>
                </a:highlight>
              </a:rPr>
              <a:t> </a:t>
            </a:r>
            <a:endParaRPr sz="900">
              <a:solidFill>
                <a:srgbClr val="333333"/>
              </a:solidFill>
              <a:highlight>
                <a:srgbClr val="FFFFFF"/>
              </a:highlight>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1e894378fe7_0_8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3" name="Google Shape;583;g1e894378fe7_0_8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sz="1000">
                <a:solidFill>
                  <a:srgbClr val="242424"/>
                </a:solidFill>
                <a:highlight>
                  <a:srgbClr val="FFFFFF"/>
                </a:highlight>
              </a:rPr>
              <a:t>So, while environmental pollution and climate change harms us all, it does not impact everyone equally. The harms fall disproportionately on black and brown communities first and worst. Why is this? Research tells us</a:t>
            </a:r>
            <a:r>
              <a:rPr lang="en" sz="1000">
                <a:solidFill>
                  <a:srgbClr val="242424"/>
                </a:solidFill>
                <a:highlight>
                  <a:srgbClr val="FFFFFF"/>
                </a:highlight>
              </a:rPr>
              <a:t> that the zip code where we live often has a greater effect on our health than our genetic code or the quality of clinical care we receive. Who has a better chance of good health: the person who lives in a </a:t>
            </a:r>
            <a:r>
              <a:rPr lang="en">
                <a:solidFill>
                  <a:srgbClr val="242424"/>
                </a:solidFill>
                <a:highlight>
                  <a:srgbClr val="FFFFFF"/>
                </a:highlight>
                <a:latin typeface="Georgia"/>
                <a:ea typeface="Georgia"/>
                <a:cs typeface="Georgia"/>
                <a:sym typeface="Georgia"/>
              </a:rPr>
              <a:t>clean, safe environment, or one who’s neighborhood is burdened with high rates of unemployment, violent crime, and exposure to environmental pollution?</a:t>
            </a:r>
            <a:r>
              <a:rPr lang="en">
                <a:solidFill>
                  <a:schemeClr val="dk1"/>
                </a:solidFill>
              </a:rPr>
              <a:t>   The evidence shows that 40% of our health and well-being is the result of positive or negative social and economic factors. </a:t>
            </a:r>
            <a:endParaRPr/>
          </a:p>
        </p:txBody>
      </p:sp>
      <p:sp>
        <p:nvSpPr>
          <p:cNvPr id="584" name="Google Shape;584;g1e894378fe7_0_8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1e9752bb464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1e9752bb464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These factors are known as </a:t>
            </a:r>
            <a:r>
              <a:rPr b="1" lang="en">
                <a:solidFill>
                  <a:schemeClr val="dk1"/>
                </a:solidFill>
              </a:rPr>
              <a:t>Social Determinants of Health</a:t>
            </a:r>
            <a:r>
              <a:rPr lang="en">
                <a:solidFill>
                  <a:schemeClr val="dk1"/>
                </a:solidFill>
              </a:rPr>
              <a:t>, but a growing body of health professionals are referring to them as social risk factors or social influencers of health. They include things like housing, income, access to healthcare and TRANSPORTATION.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a:t>
            </a:r>
            <a:r>
              <a:rPr lang="en" sz="1200">
                <a:solidFill>
                  <a:schemeClr val="dk1"/>
                </a:solidFill>
              </a:rPr>
              <a:t>egardless of insurance, 4 percent of patients, including 3 million children, miss a healthcare visit each year due to unavailable transportation. -This includes 9 percent of children in families with an annual income of less than $50,000. </a:t>
            </a:r>
            <a:r>
              <a:rPr lang="en">
                <a:solidFill>
                  <a:schemeClr val="dk1"/>
                </a:solidFill>
              </a:rPr>
              <a:t>There was a study done for Nicklaus Children’s Health System, which serves children in 6 counties in South Florida. The Study found that over 73,000 children in Miami-Dade County and 47,000 in Broward County faced barriers to healthcare due to a lack of transportation annually. So not only does the environmental pollution from transportation harm low income and communities of color more due to things like living in close proximity to roadways and urban heat islands, those same neighborhoods often have poor access to reliable transportation. So any plan to electrify transportation must be equitable and include these historically marginalized populations.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ref: </a:t>
            </a:r>
            <a:endParaRPr>
              <a:solidFill>
                <a:schemeClr val="dk1"/>
              </a:solidFill>
            </a:endParaRPr>
          </a:p>
          <a:p>
            <a:pPr indent="0" lvl="0" marL="0" rtl="0" algn="l">
              <a:spcBef>
                <a:spcPts val="0"/>
              </a:spcBef>
              <a:spcAft>
                <a:spcPts val="0"/>
              </a:spcAft>
              <a:buNone/>
            </a:pPr>
            <a:r>
              <a:rPr lang="en" u="sng">
                <a:solidFill>
                  <a:schemeClr val="hlink"/>
                </a:solidFill>
                <a:hlinkClick r:id="rId2"/>
              </a:rPr>
              <a:t>http://www.hpoe.org/Reports-HPOE/2017/sdoh-transportation-role-of-hospitals.pdf</a:t>
            </a: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en" u="sng">
                <a:solidFill>
                  <a:schemeClr val="hlink"/>
                </a:solidFill>
                <a:hlinkClick r:id="rId3"/>
              </a:rPr>
              <a:t>https://www.nicklauschildrens.org/patient-resources/community-outreach/community-health-needs-assessment</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1e9752bb464_0_5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1e9752bb464_0_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2022 Nicklaus Children’s HS Community Health Needs assessment cited inadequate transportation to access appointments as a barrier to healthcare in their service are area which includes MDC, Broward, PBC, and Monroe counties. 10.3% of Miami-Dade residents are without a vehicle. These families face substantial challenges in accessing employment, healthcare, and social services.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1e894378fe7_0_1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9" name="Google Shape;609;g1e894378fe7_0_1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
              <a:t>Back to the health impacts of fossil fuel-based transportion </a:t>
            </a:r>
            <a:r>
              <a:rPr lang="en"/>
              <a:t>We are all at risk of health harms from extreme heat and air pollution;  yet, patients with pre-existing illneses,especially cardiovascular and pulmonary diseases, the elderly, children, pregnant people, people living in close proximity to to busy roadways and power plants are especially vulnerable. Communities of color are at increased risk because they often live in UHIs, have a higher energy burden or live in substandard housing, often without air conditioning, and are burdened with long-standing social and economic inequalities.</a:t>
            </a:r>
            <a:endParaRPr/>
          </a:p>
        </p:txBody>
      </p:sp>
      <p:sp>
        <p:nvSpPr>
          <p:cNvPr id="610" name="Google Shape;610;g1e894378fe7_0_1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1e894378fe7_0_1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1e894378fe7_0_1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0" rtl="0" algn="just">
              <a:lnSpc>
                <a:spcPct val="99960"/>
              </a:lnSpc>
              <a:spcBef>
                <a:spcPts val="2217"/>
              </a:spcBef>
              <a:spcAft>
                <a:spcPts val="0"/>
              </a:spcAft>
              <a:buClr>
                <a:schemeClr val="dk1"/>
              </a:buClr>
              <a:buSzPts val="1100"/>
              <a:buFont typeface="Arial"/>
              <a:buNone/>
            </a:pPr>
            <a:r>
              <a:rPr lang="en" sz="1000">
                <a:solidFill>
                  <a:srgbClr val="231F20"/>
                </a:solidFill>
              </a:rPr>
              <a:t>The COVID-19 pandemic and the resulting disruption of societal norms including our tranvel patterns have given us a window into what </a:t>
            </a:r>
            <a:r>
              <a:rPr lang="en" sz="1000">
                <a:solidFill>
                  <a:srgbClr val="231F20"/>
                </a:solidFill>
              </a:rPr>
              <a:t>a future with electrified transportation could yield. So, lessons from the pandemic inspire us to more urgently combat air pollution with multiple solutions, one of which is transportation electrification. Electric vehicles produce fewer emissions that contribute to climate change and smog than conventionally fueled vehicles.(US Department of Energy, Reducing Pollution with Electric Vehicles (2020)).</a:t>
            </a:r>
            <a:endParaRPr sz="1000">
              <a:solidFill>
                <a:srgbClr val="231F20"/>
              </a:solidFill>
            </a:endParaRPr>
          </a:p>
          <a:p>
            <a:pPr indent="0" lvl="0" marL="0" rtl="0" algn="l">
              <a:lnSpc>
                <a:spcPct val="115000"/>
              </a:lnSpc>
              <a:spcBef>
                <a:spcPts val="0"/>
              </a:spcBef>
              <a:spcAft>
                <a:spcPts val="0"/>
              </a:spcAft>
              <a:buClr>
                <a:schemeClr val="dk1"/>
              </a:buClr>
              <a:buSzPts val="1100"/>
              <a:buFont typeface="Arial"/>
              <a:buNone/>
            </a:pPr>
            <a:r>
              <a:rPr lang="en" sz="1350">
                <a:solidFill>
                  <a:schemeClr val="dk1"/>
                </a:solidFill>
                <a:highlight>
                  <a:srgbClr val="FFFFFF"/>
                </a:highlight>
              </a:rPr>
              <a:t>The American Lung Association’s State of the Air Report tells us that a  transition to zero-emission passenger vehicles, including cars, SUVs and light pickup trucks, powered by clean, non-combustion electricity from 2020 to 2050 would result in up to:</a:t>
            </a:r>
            <a:endParaRPr sz="1350">
              <a:solidFill>
                <a:schemeClr val="dk1"/>
              </a:solidFill>
              <a:highlight>
                <a:srgbClr val="FFFFFF"/>
              </a:highlight>
            </a:endParaRPr>
          </a:p>
          <a:p>
            <a:pPr indent="-228600" lvl="0" marL="457200" rtl="0" algn="l">
              <a:lnSpc>
                <a:spcPct val="144000"/>
              </a:lnSpc>
              <a:spcBef>
                <a:spcPts val="1100"/>
              </a:spcBef>
              <a:spcAft>
                <a:spcPts val="0"/>
              </a:spcAft>
              <a:buClr>
                <a:schemeClr val="dk1"/>
              </a:buClr>
              <a:buSzPts val="1350"/>
              <a:buNone/>
            </a:pPr>
            <a:r>
              <a:rPr lang="en" sz="1350">
                <a:solidFill>
                  <a:schemeClr val="dk1"/>
                </a:solidFill>
                <a:highlight>
                  <a:srgbClr val="FFFFFF"/>
                </a:highlight>
              </a:rPr>
              <a:t>$978 billion in public health benefits</a:t>
            </a:r>
            <a:endParaRPr sz="1350">
              <a:solidFill>
                <a:schemeClr val="dk1"/>
              </a:solidFill>
              <a:highlight>
                <a:srgbClr val="FFFFFF"/>
              </a:highlight>
            </a:endParaRPr>
          </a:p>
          <a:p>
            <a:pPr indent="-228600" lvl="0" marL="457200" rtl="0" algn="l">
              <a:lnSpc>
                <a:spcPct val="144000"/>
              </a:lnSpc>
              <a:spcBef>
                <a:spcPts val="0"/>
              </a:spcBef>
              <a:spcAft>
                <a:spcPts val="0"/>
              </a:spcAft>
              <a:buClr>
                <a:schemeClr val="dk1"/>
              </a:buClr>
              <a:buSzPts val="1350"/>
              <a:buNone/>
            </a:pPr>
            <a:r>
              <a:rPr lang="en" sz="1350">
                <a:solidFill>
                  <a:schemeClr val="dk1"/>
                </a:solidFill>
                <a:highlight>
                  <a:srgbClr val="FFFFFF"/>
                </a:highlight>
              </a:rPr>
              <a:t>89,300 fewer premature deaths </a:t>
            </a:r>
            <a:endParaRPr sz="1350">
              <a:solidFill>
                <a:schemeClr val="dk1"/>
              </a:solidFill>
              <a:highlight>
                <a:srgbClr val="FFFFFF"/>
              </a:highlight>
            </a:endParaRPr>
          </a:p>
          <a:p>
            <a:pPr indent="-228600" lvl="0" marL="457200" rtl="0" algn="l">
              <a:lnSpc>
                <a:spcPct val="144000"/>
              </a:lnSpc>
              <a:spcBef>
                <a:spcPts val="0"/>
              </a:spcBef>
              <a:spcAft>
                <a:spcPts val="0"/>
              </a:spcAft>
              <a:buClr>
                <a:schemeClr val="dk1"/>
              </a:buClr>
              <a:buSzPts val="1350"/>
              <a:buNone/>
            </a:pPr>
            <a:r>
              <a:rPr lang="en" sz="1350">
                <a:solidFill>
                  <a:schemeClr val="dk1"/>
                </a:solidFill>
                <a:highlight>
                  <a:srgbClr val="FFFFFF"/>
                </a:highlight>
              </a:rPr>
              <a:t>2.2 million fewer asthma attacks </a:t>
            </a:r>
            <a:endParaRPr sz="1350">
              <a:solidFill>
                <a:schemeClr val="dk1"/>
              </a:solidFill>
              <a:highlight>
                <a:srgbClr val="FFFFFF"/>
              </a:highlight>
            </a:endParaRPr>
          </a:p>
          <a:p>
            <a:pPr indent="-228600" lvl="0" marL="457200" rtl="0" algn="l">
              <a:lnSpc>
                <a:spcPct val="144000"/>
              </a:lnSpc>
              <a:spcBef>
                <a:spcPts val="0"/>
              </a:spcBef>
              <a:spcAft>
                <a:spcPts val="0"/>
              </a:spcAft>
              <a:buClr>
                <a:schemeClr val="dk1"/>
              </a:buClr>
              <a:buSzPts val="1350"/>
              <a:buNone/>
            </a:pPr>
            <a:r>
              <a:rPr lang="en" sz="1350">
                <a:solidFill>
                  <a:schemeClr val="dk1"/>
                </a:solidFill>
                <a:highlight>
                  <a:srgbClr val="FFFFFF"/>
                </a:highlight>
              </a:rPr>
              <a:t>10.7 million fewer lost workdays  citation: American Lung Association. State of the Air 2023. April 2023. www.lung.org/sota</a:t>
            </a:r>
            <a:endParaRPr sz="1350">
              <a:solidFill>
                <a:schemeClr val="dk1"/>
              </a:solidFill>
              <a:highlight>
                <a:srgbClr val="FFFFFF"/>
              </a:highlight>
            </a:endParaRPr>
          </a:p>
          <a:p>
            <a:pPr indent="0" lvl="0" marL="0" rtl="0" algn="l">
              <a:spcBef>
                <a:spcPts val="220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1e9752bb464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1e9752bb464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4D4D4F"/>
                </a:solidFill>
              </a:rPr>
              <a:t>So  if we can transition to electric vehicles with zero tailpipe emissions and couple that with clean 21st century electricity generated by the sun and wind, we can reduce our carbon pollution leading to cleaner air in the short term and slowing rising temperatures in the long-term. We already have the technology; we just need collective and political will to drastically reduce our carbon pollution. </a:t>
            </a:r>
            <a:r>
              <a:rPr lang="en">
                <a:solidFill>
                  <a:schemeClr val="dk1"/>
                </a:solidFill>
                <a:highlight>
                  <a:srgbClr val="FFFFFF"/>
                </a:highlight>
              </a:rPr>
              <a:t>The United States has committed to </a:t>
            </a:r>
            <a:r>
              <a:rPr lang="en" sz="1250">
                <a:solidFill>
                  <a:srgbClr val="1B1B1B"/>
                </a:solidFill>
                <a:highlight>
                  <a:srgbClr val="FFFFFF"/>
                </a:highlight>
              </a:rPr>
              <a:t>the </a:t>
            </a:r>
            <a:r>
              <a:rPr lang="en" sz="1250" u="sng">
                <a:solidFill>
                  <a:srgbClr val="005EA2"/>
                </a:solidFill>
                <a:highlight>
                  <a:srgbClr val="FFFFFF"/>
                </a:highlight>
                <a:hlinkClick r:id="rId2">
                  <a:extLst>
                    <a:ext uri="{A12FA001-AC4F-418D-AE19-62706E023703}">
                      <ahyp:hlinkClr val="tx"/>
                    </a:ext>
                  </a:extLst>
                </a:hlinkClick>
              </a:rPr>
              <a:t>goal of a net-zero greenhouse gas (GHG) economy by 2050</a:t>
            </a:r>
            <a:r>
              <a:rPr lang="en">
                <a:solidFill>
                  <a:schemeClr val="dk1"/>
                </a:solidFill>
                <a:highlight>
                  <a:srgbClr val="FFFFFF"/>
                </a:highlight>
              </a:rPr>
              <a:t> as a party in the </a:t>
            </a:r>
            <a:r>
              <a:rPr lang="en">
                <a:solidFill>
                  <a:srgbClr val="212121"/>
                </a:solidFill>
                <a:highlight>
                  <a:srgbClr val="FFFFFF"/>
                </a:highlight>
              </a:rPr>
              <a:t>U.N. Framework Convention on Climate Change (</a:t>
            </a:r>
            <a:r>
              <a:rPr lang="en">
                <a:solidFill>
                  <a:srgbClr val="0071BC"/>
                </a:solidFill>
                <a:highlight>
                  <a:srgbClr val="FFFFFF"/>
                </a:highlight>
                <a:uFill>
                  <a:noFill/>
                </a:uFill>
                <a:hlinkClick r:id="rId3">
                  <a:extLst>
                    <a:ext uri="{A12FA001-AC4F-418D-AE19-62706E023703}">
                      <ahyp:hlinkClr val="tx"/>
                    </a:ext>
                  </a:extLst>
                </a:hlinkClick>
              </a:rPr>
              <a:t>UNFCCC</a:t>
            </a:r>
            <a:r>
              <a:rPr lang="en">
                <a:solidFill>
                  <a:srgbClr val="212121"/>
                </a:solidFill>
                <a:highlight>
                  <a:srgbClr val="FFFFFF"/>
                </a:highlight>
              </a:rPr>
              <a:t>). So we need to act quickly, but how do we get there and how can clinicians play a role? This graph from the White House’s long term net-zero strategy clearly shows that transportation electrification and other transportation-based solutions are high impact; what are local strategies?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1e9752bb464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1e9752bb464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We have differing transportation needs and a variety of choices. So </a:t>
            </a:r>
            <a:r>
              <a:rPr lang="en">
                <a:solidFill>
                  <a:srgbClr val="4D4D4F"/>
                </a:solidFill>
              </a:rPr>
              <a:t>a comprehensive plan includes…increasing public transit options rail, bus, trolly and building infrastructure that supports safe active transportation- primarily walking, and cycling- and micromobility(scooters, e-bikes) and facilitating the connection between the two. City planners call this Transit-Oriented Development.  </a:t>
            </a:r>
            <a:endParaRPr>
              <a:solidFill>
                <a:srgbClr val="4D4D4F"/>
              </a:solidFill>
            </a:endParaRPr>
          </a:p>
          <a:p>
            <a:pPr indent="0" lvl="0" marL="0" rtl="0" algn="l">
              <a:spcBef>
                <a:spcPts val="0"/>
              </a:spcBef>
              <a:spcAft>
                <a:spcPts val="0"/>
              </a:spcAft>
              <a:buNone/>
            </a:pPr>
            <a:r>
              <a:t/>
            </a:r>
            <a:endParaRPr>
              <a:solidFill>
                <a:srgbClr val="4D4D4F"/>
              </a:solidFill>
            </a:endParaRPr>
          </a:p>
          <a:p>
            <a:pPr indent="0" lvl="0" marL="0" rtl="0" algn="l">
              <a:spcBef>
                <a:spcPts val="0"/>
              </a:spcBef>
              <a:spcAft>
                <a:spcPts val="0"/>
              </a:spcAft>
              <a:buClr>
                <a:schemeClr val="dk1"/>
              </a:buClr>
              <a:buSzPts val="1100"/>
              <a:buFont typeface="Arial"/>
              <a:buNone/>
            </a:pPr>
            <a:r>
              <a:rPr lang="en" u="sng">
                <a:solidFill>
                  <a:schemeClr val="hlink"/>
                </a:solidFill>
                <a:hlinkClick r:id="rId2"/>
              </a:rPr>
              <a:t>https://pbgfl.com/DocumentCenter/View/8235/SFTOD---PBG-Station-Area---Project-Update----Oct-2018---morning-presentation?bidId=</a:t>
            </a:r>
            <a:r>
              <a:rPr lang="en">
                <a:solidFill>
                  <a:srgbClr val="4D4D4F"/>
                </a:solidFill>
              </a:rPr>
              <a:t> </a:t>
            </a:r>
            <a:endParaRPr>
              <a:solidFill>
                <a:srgbClr val="4D4D4F"/>
              </a:solidFill>
            </a:endParaRPr>
          </a:p>
          <a:p>
            <a:pPr indent="0" lvl="0" marL="0" rtl="0" algn="l">
              <a:spcBef>
                <a:spcPts val="0"/>
              </a:spcBef>
              <a:spcAft>
                <a:spcPts val="0"/>
              </a:spcAft>
              <a:buNone/>
            </a:pPr>
            <a:r>
              <a:rPr lang="en" u="sng">
                <a:solidFill>
                  <a:schemeClr val="hlink"/>
                </a:solidFill>
                <a:hlinkClick r:id="rId3"/>
              </a:rPr>
              <a:t>https://www.c40.org/wp-content/uploads/2022/02/C40-Good-Practice-Guide-Transit-Oriented-Development.pdf</a:t>
            </a:r>
            <a:r>
              <a:rPr lang="en"/>
              <a:t>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1e9752bb464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1e9752bb464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 is: </a:t>
            </a:r>
            <a:r>
              <a:rPr lang="en"/>
              <a:t>• Development within ¼ to ½ mile of Station or along Transit Corridor (10-minute walk) • Mixed-Use with Higher Density &amp; Intensity than Surrounding Area • Pedestrian &amp; Bike-Friendly • Controlled Parking • Streetscapes &amp; Site Design focused on Pedestrian Flow </a:t>
            </a:r>
            <a:endParaRPr/>
          </a:p>
          <a:p>
            <a:pPr indent="0" lvl="0" marL="0" rtl="0" algn="l">
              <a:spcBef>
                <a:spcPts val="0"/>
              </a:spcBef>
              <a:spcAft>
                <a:spcPts val="0"/>
              </a:spcAft>
              <a:buNone/>
            </a:pPr>
            <a:r>
              <a:rPr lang="en" u="sng">
                <a:solidFill>
                  <a:schemeClr val="hlink"/>
                </a:solidFill>
                <a:hlinkClick r:id="rId2"/>
              </a:rPr>
              <a:t>https://thefifthestate.com.au/urbanism/planning/transit-oriented-development-set-to-take-off/</a:t>
            </a:r>
            <a:r>
              <a:rPr lang="en"/>
              <a:t>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1e894378fe7_0_7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1e894378fe7_0_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can you make a difference as an individual? You could pledge that your next car will be electric (there are financial incentives available through the IRA that provide a federal rebate up to $7500 for the purchase of a new electric vehicle or plug-in hybrid and up to $4000 for a used electric model). If you have to make long trips by car or aren’t comfortable going all-electric, a plug-in hybrid is a good option.There are a </a:t>
            </a:r>
            <a:r>
              <a:rPr lang="en">
                <a:solidFill>
                  <a:schemeClr val="dk1"/>
                </a:solidFill>
              </a:rPr>
              <a:t>variety of transportation choices for different needs. </a:t>
            </a:r>
            <a:r>
              <a:rPr lang="en"/>
              <a:t>So </a:t>
            </a:r>
            <a:r>
              <a:rPr lang="en">
                <a:solidFill>
                  <a:srgbClr val="4D4D4F"/>
                </a:solidFill>
              </a:rPr>
              <a:t>a comprehensive plan includes increasing alternatives available to the public such as </a:t>
            </a:r>
            <a:r>
              <a:rPr lang="en">
                <a:solidFill>
                  <a:srgbClr val="4D4D4F"/>
                </a:solidFill>
              </a:rPr>
              <a:t>telecommunication (zoom, virtual conferences) and telehealth, </a:t>
            </a:r>
            <a:r>
              <a:rPr lang="en">
                <a:solidFill>
                  <a:srgbClr val="4D4D4F"/>
                </a:solidFill>
              </a:rPr>
              <a:t>more</a:t>
            </a:r>
            <a:r>
              <a:rPr lang="en">
                <a:solidFill>
                  <a:srgbClr val="4D4D4F"/>
                </a:solidFill>
              </a:rPr>
              <a:t> public transit options (trams, subway, electric buses, bike and scooter sharing services) and building infrastructure that supports safe active transportation- primarily walking, and cycling- and facilitating the connection between the two.</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1e9752bb464_0_4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8" name="Google Shape;658;g1e9752bb464_0_4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t>Active transoportation is just one of the climate &amp; health soulutions that </a:t>
            </a:r>
            <a:r>
              <a:rPr lang="en"/>
              <a:t>I call, “ trifecta solutions: “ 1. they are good for the community because they reduce GHG emissions and air pollution, 2. good for your wallet because they cost less than high-carbon producing alternatives, &amp; 3. they improve your health and the health of your family. </a:t>
            </a:r>
            <a:endParaRPr/>
          </a:p>
        </p:txBody>
      </p:sp>
      <p:sp>
        <p:nvSpPr>
          <p:cNvPr id="659" name="Google Shape;659;g1e9752bb464_0_4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1e9752bb464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1e9752bb464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D4D4F"/>
                </a:solidFill>
              </a:rPr>
              <a:t>Another aspect of good city planning is including first-last mile personal vehicle options for residents who have difficulty walking ¼ -½ mile to public transportation- think the elderly, pregnant women, young children, or those with physical disabilites. A great example of a zero-emissions ride service that empowers all residents to utilize public transit is the Florida-based company, Freebee. Freebee partners with municipalities and private institutions to provide first-last mile transportation free of charge to residents using an all-electric fleet.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1e894378fe7_0_7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1e894378fe7_0_7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highlight>
                  <a:srgbClr val="FFFFFF"/>
                </a:highlight>
                <a:latin typeface="Georgia"/>
                <a:ea typeface="Georgia"/>
                <a:cs typeface="Georgia"/>
                <a:sym typeface="Georgia"/>
              </a:rPr>
              <a:t>Ports are a </a:t>
            </a:r>
            <a:r>
              <a:rPr lang="en" sz="1250">
                <a:solidFill>
                  <a:srgbClr val="1B1B1B"/>
                </a:solidFill>
                <a:highlight>
                  <a:srgbClr val="FFFFFF"/>
                </a:highlight>
              </a:rPr>
              <a:t>significant sources of air and ghg pollution due to land- and water-side diesel equipment operations.</a:t>
            </a:r>
            <a:r>
              <a:rPr lang="en" sz="1300">
                <a:solidFill>
                  <a:schemeClr val="dk1"/>
                </a:solidFill>
                <a:highlight>
                  <a:srgbClr val="FFFFFF"/>
                </a:highlight>
                <a:latin typeface="Georgia"/>
                <a:ea typeface="Georgia"/>
                <a:cs typeface="Georgia"/>
                <a:sym typeface="Georgia"/>
              </a:rPr>
              <a:t> Federal, and local funding for port electrification has fast tracked electrification of ports across the US. Just two examples are here in the state of Florida, Jaxport in Jacksonville and PortMiami. battery- and solar-powered ferry can autonomously navigate and dock at passenger stations, where it wirelessly recharges.</a:t>
            </a:r>
            <a:r>
              <a:rPr lang="en" sz="1350">
                <a:solidFill>
                  <a:schemeClr val="dk1"/>
                </a:solidFill>
              </a:rPr>
              <a:t>cleaner, quieter and more enjoyable boating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1e9752bb464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20">
                <a:solidFill>
                  <a:srgbClr val="006666"/>
                </a:solidFill>
                <a:latin typeface="Calibri"/>
                <a:ea typeface="Calibri"/>
                <a:cs typeface="Calibri"/>
                <a:sym typeface="Calibri"/>
              </a:rPr>
              <a:t>So what can clinicials do to reduce the burden of carbon pollution on their patients and on the public at large? 1. Identify your patients who are at higher risk for health impacts from heat and air pollution, advise them of things they can do to reduce their exposure and share tools like the two here that can help patients monitor local air quality and a dangerously high heat index.    </a:t>
            </a:r>
            <a:r>
              <a:rPr lang="en" sz="1320">
                <a:solidFill>
                  <a:srgbClr val="006666"/>
                </a:solidFill>
                <a:latin typeface="Calibri"/>
                <a:ea typeface="Calibri"/>
                <a:cs typeface="Calibri"/>
                <a:sym typeface="Calibri"/>
              </a:rPr>
              <a:t>OSHA-NIOSH Heat Safety Tool</a:t>
            </a:r>
            <a:r>
              <a:rPr lang="en" sz="1320">
                <a:solidFill>
                  <a:schemeClr val="dk1"/>
                </a:solidFill>
                <a:latin typeface="Calibri"/>
                <a:ea typeface="Calibri"/>
                <a:cs typeface="Calibri"/>
                <a:sym typeface="Calibri"/>
              </a:rPr>
              <a:t>- gives the heat index- “feels-like” temp at your location, predicts HI during the day and provides HRI prevention and First Aid information</a:t>
            </a:r>
            <a:endParaRPr sz="132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20">
                <a:solidFill>
                  <a:schemeClr val="dk1"/>
                </a:solidFill>
                <a:latin typeface="Calibri"/>
                <a:ea typeface="Calibri"/>
                <a:cs typeface="Calibri"/>
                <a:sym typeface="Calibri"/>
              </a:rPr>
              <a:t>Air now </a:t>
            </a:r>
            <a:r>
              <a:rPr lang="en" sz="1320">
                <a:solidFill>
                  <a:schemeClr val="dk1"/>
                </a:solidFill>
                <a:latin typeface="Calibri"/>
                <a:ea typeface="Calibri"/>
                <a:cs typeface="Calibri"/>
                <a:sym typeface="Calibri"/>
              </a:rPr>
              <a:t>provides</a:t>
            </a:r>
            <a:r>
              <a:rPr lang="en" sz="1320">
                <a:solidFill>
                  <a:schemeClr val="dk1"/>
                </a:solidFill>
                <a:latin typeface="Calibri"/>
                <a:ea typeface="Calibri"/>
                <a:cs typeface="Calibri"/>
                <a:sym typeface="Calibri"/>
              </a:rPr>
              <a:t> current air quality information in locations across the US as well as health information and other resources.</a:t>
            </a:r>
            <a:endParaRPr/>
          </a:p>
        </p:txBody>
      </p:sp>
      <p:sp>
        <p:nvSpPr>
          <p:cNvPr id="683" name="Google Shape;683;g1e9752bb464_0_3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1e9752bb464_0_5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1e9752bb464_0_5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rPr lang="en" sz="1320">
                <a:solidFill>
                  <a:srgbClr val="006666"/>
                </a:solidFill>
                <a:latin typeface="Calibri"/>
                <a:ea typeface="Calibri"/>
                <a:cs typeface="Calibri"/>
                <a:sym typeface="Calibri"/>
              </a:rPr>
              <a:t>Support equitable transportation electrification:  in your own hospital or health system at the local, state, and national level: For example a group of clinicians at Jackson Memorial Hosiptal formed a sustainability committee and a transportation electrification subcommittee- they work with hospital administrators and county officials to install charging infrastructure at their facility, offer incentives for carpooling like preferred parking and reduced or free on-site charging, public transit monthly ticket discounts /reimbursements, even adding secure e-bike and connventional bike racks on hospital campuses. Offer to provide expert testimony at city council meetings about the health benefits of reducing fossil fuel-powered transportation or volunteer to sit on your local trasportation planning board/council or local school board and support city fleet electrification or school bus electrification. Federal funding for electric school buses across the US is available through grants from the IRA and IIJA. Email or call your school superintendent to offer to support their application for funding.</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1e894378fe7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2" name="Google Shape;702;g1e894378fe7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2700" rtl="0" algn="l">
              <a:lnSpc>
                <a:spcPct val="120000"/>
              </a:lnSpc>
              <a:spcBef>
                <a:spcPts val="500"/>
              </a:spcBef>
              <a:spcAft>
                <a:spcPts val="0"/>
              </a:spcAft>
              <a:buSzPts val="1100"/>
              <a:buNone/>
            </a:pPr>
            <a:r>
              <a:rPr lang="en" u="sng">
                <a:solidFill>
                  <a:srgbClr val="1155CC"/>
                </a:solidFill>
                <a:hlinkClick r:id="rId2">
                  <a:extLst>
                    <a:ext uri="{A12FA001-AC4F-418D-AE19-62706E023703}">
                      <ahyp:hlinkClr val="tx"/>
                    </a:ext>
                  </a:extLst>
                </a:hlinkClick>
              </a:rPr>
              <a:t>Green Cars for Kids</a:t>
            </a:r>
            <a:r>
              <a:rPr lang="en">
                <a:solidFill>
                  <a:schemeClr val="dk1"/>
                </a:solidFill>
              </a:rPr>
              <a:t> is a South Florida-based new nonprofit organization that provides free transportation to essential healthcare for under-resourced kids and expectant mothers using an all-electric fleet. Green Cars for Kids is a climate, health, and equity solution that aims to improve perinatal and pediatric health by increasing access to care, reducing air pollution, and decreasing greenhouse gas emissions that impact frontline communities most. The launch of the program is planned for early 2023 in collaboration with Miami-based Freebee ride service, March of Dimes, local clinics, and community-based organizations.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1e894378fe7_0_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1e894378fe7_0_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So, I’ll leave you with inspiration from Jonathan Foley  </a:t>
            </a:r>
            <a:endParaRPr>
              <a:solidFill>
                <a:schemeClr val="dk1"/>
              </a:solidFill>
            </a:endParaRPr>
          </a:p>
          <a:p>
            <a:pPr indent="0" lvl="0" marL="0" rtl="0" algn="l">
              <a:spcBef>
                <a:spcPts val="0"/>
              </a:spcBef>
              <a:spcAft>
                <a:spcPts val="0"/>
              </a:spcAft>
              <a:buNone/>
            </a:pPr>
            <a:r>
              <a:rPr lang="en">
                <a:solidFill>
                  <a:schemeClr val="dk1"/>
                </a:solidFill>
              </a:rPr>
              <a:t>Founder &amp; Executive Director, Project Drawdown: "We don't HAVE to reimagine everything, we GET to. </a:t>
            </a:r>
            <a:r>
              <a:rPr lang="en" sz="1050">
                <a:solidFill>
                  <a:schemeClr val="dk1"/>
                </a:solidFill>
                <a:highlight>
                  <a:srgbClr val="FFFFFF"/>
                </a:highlight>
                <a:latin typeface="Roboto"/>
                <a:ea typeface="Roboto"/>
                <a:cs typeface="Roboto"/>
                <a:sym typeface="Roboto"/>
              </a:rPr>
              <a:t>These challenges are also opportunities to build something great. ”</a:t>
            </a:r>
            <a:endParaRPr>
              <a:solidFill>
                <a:schemeClr val="dk1"/>
              </a:solidFill>
            </a:endParaRPr>
          </a:p>
          <a:p>
            <a:pPr indent="0" lvl="0" marL="0" rtl="0" algn="l">
              <a:spcBef>
                <a:spcPts val="0"/>
              </a:spcBef>
              <a:spcAft>
                <a:spcPts val="0"/>
              </a:spcAft>
              <a:buNone/>
            </a:pPr>
            <a:r>
              <a:rPr lang="en">
                <a:solidFill>
                  <a:schemeClr val="dk1"/>
                </a:solidFill>
              </a:rPr>
              <a:t>"  -I cheer you on!! Thank you  </a:t>
            </a:r>
            <a:r>
              <a:rPr lang="en" u="sng">
                <a:solidFill>
                  <a:schemeClr val="hlink"/>
                </a:solidFill>
                <a:hlinkClick r:id="rId2"/>
              </a:rPr>
              <a:t>https://drawdown.org/</a:t>
            </a:r>
            <a:r>
              <a:rPr lang="en">
                <a:solidFill>
                  <a:schemeClr val="dk1"/>
                </a:solidFill>
              </a:rPr>
              <a:t> </a:t>
            </a:r>
            <a:r>
              <a:rPr lang="en" u="sng">
                <a:solidFill>
                  <a:schemeClr val="hlink"/>
                </a:solidFill>
                <a:hlinkClick r:id="rId3"/>
              </a:rPr>
              <a:t>https://drawdown.org/sectors/buildings</a:t>
            </a:r>
            <a:r>
              <a:rPr lang="en">
                <a:solidFill>
                  <a:schemeClr val="dk1"/>
                </a:solidFill>
              </a:rPr>
              <a:t>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g1e9752bb46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7" name="Google Shape;717;g1e9752bb46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1e91dfda2b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1e91dfda2b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 Id="rId3"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Objectives">
  <p:cSld name="Learning Objectives">
    <p:spTree>
      <p:nvGrpSpPr>
        <p:cNvPr id="50" name="Shape 50"/>
        <p:cNvGrpSpPr/>
        <p:nvPr/>
      </p:nvGrpSpPr>
      <p:grpSpPr>
        <a:xfrm>
          <a:off x="0" y="0"/>
          <a:ext cx="0" cy="0"/>
          <a:chOff x="0" y="0"/>
          <a:chExt cx="0" cy="0"/>
        </a:xfrm>
      </p:grpSpPr>
      <p:sp>
        <p:nvSpPr>
          <p:cNvPr id="51" name="Google Shape;51;p13"/>
          <p:cNvSpPr txBox="1"/>
          <p:nvPr>
            <p:ph idx="1" type="body"/>
          </p:nvPr>
        </p:nvSpPr>
        <p:spPr>
          <a:xfrm>
            <a:off x="519328" y="843196"/>
            <a:ext cx="8105400" cy="3609000"/>
          </a:xfrm>
          <a:prstGeom prst="rect">
            <a:avLst/>
          </a:prstGeom>
          <a:noFill/>
          <a:ln>
            <a:noFill/>
          </a:ln>
        </p:spPr>
        <p:txBody>
          <a:bodyPr anchorCtr="0" anchor="t" bIns="45700" lIns="182875" spcFirstLastPara="1" rIns="91425" wrap="square" tIns="182875">
            <a:normAutofit/>
          </a:bodyPr>
          <a:lstStyle>
            <a:lvl1pPr indent="-381000" lvl="0" marL="457200" marR="0" rtl="0" algn="l">
              <a:lnSpc>
                <a:spcPct val="120000"/>
              </a:lnSpc>
              <a:spcBef>
                <a:spcPts val="600"/>
              </a:spcBef>
              <a:spcAft>
                <a:spcPts val="0"/>
              </a:spcAft>
              <a:buClr>
                <a:schemeClr val="dk1"/>
              </a:buClr>
              <a:buSzPts val="2400"/>
              <a:buFont typeface="Calibri"/>
              <a:buAutoNum type="arabicPeriod"/>
              <a:defRPr sz="2400"/>
            </a:lvl1pPr>
            <a:lvl2pPr indent="-361950" lvl="1" marL="914400" rtl="0" algn="l">
              <a:lnSpc>
                <a:spcPct val="120000"/>
              </a:lnSpc>
              <a:spcBef>
                <a:spcPts val="500"/>
              </a:spcBef>
              <a:spcAft>
                <a:spcPts val="0"/>
              </a:spcAft>
              <a:buSzPts val="2100"/>
              <a:buFont typeface="Calibri"/>
              <a:buAutoNum type="arabicPeriod"/>
              <a:defRPr sz="2100"/>
            </a:lvl2pPr>
            <a:lvl3pPr indent="-323850" lvl="2" marL="1371600" rtl="0" algn="l">
              <a:lnSpc>
                <a:spcPct val="120000"/>
              </a:lnSpc>
              <a:spcBef>
                <a:spcPts val="1200"/>
              </a:spcBef>
              <a:spcAft>
                <a:spcPts val="0"/>
              </a:spcAft>
              <a:buSzPts val="1500"/>
              <a:buFont typeface="Calibri"/>
              <a:buAutoNum type="arabicPeriod"/>
              <a:defRPr sz="1500"/>
            </a:lvl3pPr>
            <a:lvl4pPr indent="-317500" lvl="3" marL="1828800" rtl="0" algn="l">
              <a:lnSpc>
                <a:spcPct val="120000"/>
              </a:lnSpc>
              <a:spcBef>
                <a:spcPts val="1200"/>
              </a:spcBef>
              <a:spcAft>
                <a:spcPts val="0"/>
              </a:spcAft>
              <a:buSzPts val="1400"/>
              <a:buFont typeface="Calibri"/>
              <a:buAutoNum type="arabicPeriod"/>
              <a:defRPr sz="1400"/>
            </a:lvl4pPr>
            <a:lvl5pPr indent="-317500" lvl="4" marL="2286000" rtl="0" algn="l">
              <a:lnSpc>
                <a:spcPct val="120000"/>
              </a:lnSpc>
              <a:spcBef>
                <a:spcPts val="1200"/>
              </a:spcBef>
              <a:spcAft>
                <a:spcPts val="0"/>
              </a:spcAft>
              <a:buSzPts val="1400"/>
              <a:buFont typeface="Calibri"/>
              <a:buAutoNum type="arabicPeriod"/>
              <a:defRPr sz="1400"/>
            </a:lvl5pPr>
            <a:lvl6pPr indent="-342900" lvl="5" marL="2743200" rtl="0" algn="l">
              <a:lnSpc>
                <a:spcPct val="90000"/>
              </a:lnSpc>
              <a:spcBef>
                <a:spcPts val="1200"/>
              </a:spcBef>
              <a:spcAft>
                <a:spcPts val="0"/>
              </a:spcAft>
              <a:buClr>
                <a:schemeClr val="dk1"/>
              </a:buClr>
              <a:buSzPts val="1800"/>
              <a:buChar char="■"/>
              <a:defRPr/>
            </a:lvl6pPr>
            <a:lvl7pPr indent="-342900" lvl="6" marL="3200400" rtl="0" algn="l">
              <a:lnSpc>
                <a:spcPct val="90000"/>
              </a:lnSpc>
              <a:spcBef>
                <a:spcPts val="1200"/>
              </a:spcBef>
              <a:spcAft>
                <a:spcPts val="0"/>
              </a:spcAft>
              <a:buClr>
                <a:schemeClr val="dk1"/>
              </a:buClr>
              <a:buSzPts val="1800"/>
              <a:buChar char="●"/>
              <a:defRPr/>
            </a:lvl7pPr>
            <a:lvl8pPr indent="-342900" lvl="7" marL="3657600" rtl="0" algn="l">
              <a:lnSpc>
                <a:spcPct val="90000"/>
              </a:lnSpc>
              <a:spcBef>
                <a:spcPts val="1200"/>
              </a:spcBef>
              <a:spcAft>
                <a:spcPts val="0"/>
              </a:spcAft>
              <a:buClr>
                <a:schemeClr val="dk1"/>
              </a:buClr>
              <a:buSzPts val="1800"/>
              <a:buChar char="○"/>
              <a:defRPr/>
            </a:lvl8pPr>
            <a:lvl9pPr indent="-342900" lvl="8" marL="4114800" rtl="0" algn="l">
              <a:lnSpc>
                <a:spcPct val="90000"/>
              </a:lnSpc>
              <a:spcBef>
                <a:spcPts val="1200"/>
              </a:spcBef>
              <a:spcAft>
                <a:spcPts val="1200"/>
              </a:spcAft>
              <a:buClr>
                <a:schemeClr val="dk1"/>
              </a:buClr>
              <a:buSzPts val="1800"/>
              <a:buChar char="■"/>
              <a:defRPr/>
            </a:lvl9pPr>
          </a:lstStyle>
          <a:p/>
        </p:txBody>
      </p:sp>
      <p:sp>
        <p:nvSpPr>
          <p:cNvPr id="52" name="Google Shape;52;p13"/>
          <p:cNvSpPr txBox="1"/>
          <p:nvPr>
            <p:ph type="title"/>
          </p:nvPr>
        </p:nvSpPr>
        <p:spPr>
          <a:xfrm>
            <a:off x="519328" y="414669"/>
            <a:ext cx="8105400" cy="4944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4000"/>
              <a:buFont typeface="Trebuchet MS"/>
              <a:buNone/>
              <a:defRPr b="1">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3" name="Shape 53"/>
        <p:cNvGrpSpPr/>
        <p:nvPr/>
      </p:nvGrpSpPr>
      <p:grpSpPr>
        <a:xfrm>
          <a:off x="0" y="0"/>
          <a:ext cx="0" cy="0"/>
          <a:chOff x="0" y="0"/>
          <a:chExt cx="0" cy="0"/>
        </a:xfrm>
      </p:grpSpPr>
      <p:sp>
        <p:nvSpPr>
          <p:cNvPr id="54" name="Google Shape;54;p14"/>
          <p:cNvSpPr txBox="1"/>
          <p:nvPr>
            <p:ph type="title"/>
          </p:nvPr>
        </p:nvSpPr>
        <p:spPr>
          <a:xfrm>
            <a:off x="856058" y="1200150"/>
            <a:ext cx="4000500" cy="1028700"/>
          </a:xfrm>
          <a:prstGeom prst="rect">
            <a:avLst/>
          </a:prstGeom>
          <a:noFill/>
          <a:ln>
            <a:noFill/>
          </a:ln>
        </p:spPr>
        <p:txBody>
          <a:bodyPr anchorCtr="0" anchor="b" bIns="34275" lIns="68575" spcFirstLastPara="1" rIns="68575" wrap="square" tIns="34275">
            <a:normAutofit/>
          </a:bodyPr>
          <a:lstStyle>
            <a:lvl1pPr lvl="0" rtl="0" algn="l">
              <a:lnSpc>
                <a:spcPct val="100000"/>
              </a:lnSpc>
              <a:spcBef>
                <a:spcPts val="0"/>
              </a:spcBef>
              <a:spcAft>
                <a:spcPts val="0"/>
              </a:spcAft>
              <a:buClr>
                <a:schemeClr val="lt1"/>
              </a:buClr>
              <a:buSzPts val="2100"/>
              <a:buFont typeface="Century Gothic"/>
              <a:buNone/>
              <a:defRPr b="0" sz="2100"/>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55" name="Google Shape;55;p14"/>
          <p:cNvSpPr/>
          <p:nvPr>
            <p:ph idx="2" type="pic"/>
          </p:nvPr>
        </p:nvSpPr>
        <p:spPr>
          <a:xfrm>
            <a:off x="5575300" y="-13716"/>
            <a:ext cx="2457600" cy="5177700"/>
          </a:xfrm>
          <a:prstGeom prst="rect">
            <a:avLst/>
          </a:prstGeom>
          <a:noFill/>
          <a:ln cap="flat" cmpd="sng" w="38100">
            <a:solidFill>
              <a:schemeClr val="dk2"/>
            </a:solidFill>
            <a:prstDash val="solid"/>
            <a:round/>
            <a:headEnd len="sm" w="sm" type="none"/>
            <a:tailEnd len="sm" w="sm" type="none"/>
          </a:ln>
        </p:spPr>
      </p:sp>
      <p:sp>
        <p:nvSpPr>
          <p:cNvPr id="56" name="Google Shape;56;p14"/>
          <p:cNvSpPr txBox="1"/>
          <p:nvPr>
            <p:ph idx="1" type="body"/>
          </p:nvPr>
        </p:nvSpPr>
        <p:spPr>
          <a:xfrm>
            <a:off x="856058" y="2228850"/>
            <a:ext cx="4000500" cy="1371600"/>
          </a:xfrm>
          <a:prstGeom prst="rect">
            <a:avLst/>
          </a:prstGeom>
          <a:noFill/>
          <a:ln>
            <a:noFill/>
          </a:ln>
        </p:spPr>
        <p:txBody>
          <a:bodyPr anchorCtr="0" anchor="ctr" bIns="34275" lIns="68575" spcFirstLastPara="1" rIns="68575" wrap="square" tIns="34275">
            <a:normAutofit/>
          </a:bodyPr>
          <a:lstStyle>
            <a:lvl1pPr indent="-228600" lvl="0" marL="457200" rtl="0" algn="l">
              <a:lnSpc>
                <a:spcPct val="100000"/>
              </a:lnSpc>
              <a:spcBef>
                <a:spcPts val="300"/>
              </a:spcBef>
              <a:spcAft>
                <a:spcPts val="0"/>
              </a:spcAft>
              <a:buSzPts val="1400"/>
              <a:buNone/>
              <a:defRPr sz="1400"/>
            </a:lvl1pPr>
            <a:lvl2pPr indent="-228600" lvl="1" marL="914400" rtl="0" algn="l">
              <a:lnSpc>
                <a:spcPct val="100000"/>
              </a:lnSpc>
              <a:spcBef>
                <a:spcPts val="500"/>
              </a:spcBef>
              <a:spcAft>
                <a:spcPts val="0"/>
              </a:spcAft>
              <a:buSzPts val="900"/>
              <a:buNone/>
              <a:defRPr sz="900"/>
            </a:lvl2pPr>
            <a:lvl3pPr indent="-228600" lvl="2" marL="1371600" rtl="0" algn="l">
              <a:lnSpc>
                <a:spcPct val="100000"/>
              </a:lnSpc>
              <a:spcBef>
                <a:spcPts val="500"/>
              </a:spcBef>
              <a:spcAft>
                <a:spcPts val="0"/>
              </a:spcAft>
              <a:buSzPts val="800"/>
              <a:buNone/>
              <a:defRPr sz="800"/>
            </a:lvl3pPr>
            <a:lvl4pPr indent="-228600" lvl="3" marL="1828800" rtl="0" algn="l">
              <a:lnSpc>
                <a:spcPct val="100000"/>
              </a:lnSpc>
              <a:spcBef>
                <a:spcPts val="500"/>
              </a:spcBef>
              <a:spcAft>
                <a:spcPts val="0"/>
              </a:spcAft>
              <a:buSzPts val="700"/>
              <a:buNone/>
              <a:defRPr sz="700"/>
            </a:lvl4pPr>
            <a:lvl5pPr indent="-228600" lvl="4" marL="2286000" rtl="0" algn="l">
              <a:lnSpc>
                <a:spcPct val="100000"/>
              </a:lnSpc>
              <a:spcBef>
                <a:spcPts val="500"/>
              </a:spcBef>
              <a:spcAft>
                <a:spcPts val="0"/>
              </a:spcAft>
              <a:buSzPts val="700"/>
              <a:buNone/>
              <a:defRPr sz="700"/>
            </a:lvl5pPr>
            <a:lvl6pPr indent="-228600" lvl="5" marL="2743200" rtl="0" algn="l">
              <a:lnSpc>
                <a:spcPct val="100000"/>
              </a:lnSpc>
              <a:spcBef>
                <a:spcPts val="500"/>
              </a:spcBef>
              <a:spcAft>
                <a:spcPts val="0"/>
              </a:spcAft>
              <a:buSzPts val="700"/>
              <a:buNone/>
              <a:defRPr sz="700"/>
            </a:lvl6pPr>
            <a:lvl7pPr indent="-228600" lvl="6" marL="3200400" rtl="0" algn="l">
              <a:lnSpc>
                <a:spcPct val="100000"/>
              </a:lnSpc>
              <a:spcBef>
                <a:spcPts val="500"/>
              </a:spcBef>
              <a:spcAft>
                <a:spcPts val="0"/>
              </a:spcAft>
              <a:buSzPts val="700"/>
              <a:buNone/>
              <a:defRPr sz="700"/>
            </a:lvl7pPr>
            <a:lvl8pPr indent="-228600" lvl="7" marL="3657600" rtl="0" algn="l">
              <a:lnSpc>
                <a:spcPct val="100000"/>
              </a:lnSpc>
              <a:spcBef>
                <a:spcPts val="500"/>
              </a:spcBef>
              <a:spcAft>
                <a:spcPts val="0"/>
              </a:spcAft>
              <a:buSzPts val="700"/>
              <a:buNone/>
              <a:defRPr sz="700"/>
            </a:lvl8pPr>
            <a:lvl9pPr indent="-228600" lvl="8" marL="4114800" rtl="0" algn="l">
              <a:lnSpc>
                <a:spcPct val="100000"/>
              </a:lnSpc>
              <a:spcBef>
                <a:spcPts val="500"/>
              </a:spcBef>
              <a:spcAft>
                <a:spcPts val="500"/>
              </a:spcAft>
              <a:buSzPts val="700"/>
              <a:buNone/>
              <a:defRPr sz="700"/>
            </a:lvl9pPr>
          </a:lstStyle>
          <a:p/>
        </p:txBody>
      </p:sp>
      <p:sp>
        <p:nvSpPr>
          <p:cNvPr id="57" name="Google Shape;57;p14"/>
          <p:cNvSpPr txBox="1"/>
          <p:nvPr>
            <p:ph idx="10" type="dt"/>
          </p:nvPr>
        </p:nvSpPr>
        <p:spPr>
          <a:xfrm>
            <a:off x="4799409" y="4412456"/>
            <a:ext cx="6858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58" name="Google Shape;58;p14"/>
          <p:cNvSpPr txBox="1"/>
          <p:nvPr>
            <p:ph idx="11" type="ftr"/>
          </p:nvPr>
        </p:nvSpPr>
        <p:spPr>
          <a:xfrm>
            <a:off x="856059" y="4412456"/>
            <a:ext cx="38289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59" name="Google Shape;59;p14"/>
          <p:cNvSpPr txBox="1"/>
          <p:nvPr>
            <p:ph idx="12" type="sldNum"/>
          </p:nvPr>
        </p:nvSpPr>
        <p:spPr>
          <a:xfrm>
            <a:off x="8056959" y="4412456"/>
            <a:ext cx="2418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1" i="0" sz="700" u="none" cap="none" strike="noStrike">
                <a:solidFill>
                  <a:srgbClr val="BFBFBF"/>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700"/>
              <a:buFont typeface="Arial"/>
              <a:buNone/>
              <a:defRPr b="1" i="0" sz="700" u="none" cap="none" strike="noStrike">
                <a:solidFill>
                  <a:srgbClr val="BFBFBF"/>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700"/>
              <a:buFont typeface="Arial"/>
              <a:buNone/>
              <a:defRPr b="1" i="0" sz="700" u="none" cap="none" strike="noStrike">
                <a:solidFill>
                  <a:srgbClr val="BFBFBF"/>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700"/>
              <a:buFont typeface="Arial"/>
              <a:buNone/>
              <a:defRPr b="1" i="0" sz="700" u="none" cap="none" strike="noStrike">
                <a:solidFill>
                  <a:srgbClr val="BFBFBF"/>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700"/>
              <a:buFont typeface="Arial"/>
              <a:buNone/>
              <a:defRPr b="1" i="0" sz="700" u="none" cap="none" strike="noStrike">
                <a:solidFill>
                  <a:srgbClr val="BFBFBF"/>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700"/>
              <a:buFont typeface="Arial"/>
              <a:buNone/>
              <a:defRPr b="1" i="0" sz="700" u="none" cap="none" strike="noStrike">
                <a:solidFill>
                  <a:srgbClr val="BFBFBF"/>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700"/>
              <a:buFont typeface="Arial"/>
              <a:buNone/>
              <a:defRPr b="1" i="0" sz="700" u="none" cap="none" strike="noStrike">
                <a:solidFill>
                  <a:srgbClr val="BFBFBF"/>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700"/>
              <a:buFont typeface="Arial"/>
              <a:buNone/>
              <a:defRPr b="1" i="0" sz="700" u="none" cap="none" strike="noStrike">
                <a:solidFill>
                  <a:srgbClr val="BFBFBF"/>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700"/>
              <a:buFont typeface="Arial"/>
              <a:buNone/>
              <a:defRPr b="1" i="0" sz="7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6" name="Shape 66"/>
        <p:cNvGrpSpPr/>
        <p:nvPr/>
      </p:nvGrpSpPr>
      <p:grpSpPr>
        <a:xfrm>
          <a:off x="0" y="0"/>
          <a:ext cx="0" cy="0"/>
          <a:chOff x="0" y="0"/>
          <a:chExt cx="0" cy="0"/>
        </a:xfrm>
      </p:grpSpPr>
      <p:sp>
        <p:nvSpPr>
          <p:cNvPr id="67" name="Google Shape;67;p16"/>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68" name="Google Shape;68;p16"/>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69" name="Google Shape;69;p1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0" name="Google Shape;70;p1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1" name="Google Shape;71;p1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2" name="Shape 72"/>
        <p:cNvGrpSpPr/>
        <p:nvPr/>
      </p:nvGrpSpPr>
      <p:grpSpPr>
        <a:xfrm>
          <a:off x="0" y="0"/>
          <a:ext cx="0" cy="0"/>
          <a:chOff x="0" y="0"/>
          <a:chExt cx="0" cy="0"/>
        </a:xfrm>
      </p:grpSpPr>
      <p:sp>
        <p:nvSpPr>
          <p:cNvPr id="73" name="Google Shape;73;p1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4" name="Google Shape;74;p1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5" name="Google Shape;75;p1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6" name="Shape 76"/>
        <p:cNvGrpSpPr/>
        <p:nvPr/>
      </p:nvGrpSpPr>
      <p:grpSpPr>
        <a:xfrm>
          <a:off x="0" y="0"/>
          <a:ext cx="0" cy="0"/>
          <a:chOff x="0" y="0"/>
          <a:chExt cx="0" cy="0"/>
        </a:xfrm>
      </p:grpSpPr>
      <p:sp>
        <p:nvSpPr>
          <p:cNvPr id="77" name="Google Shape;77;p1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8" name="Google Shape;78;p1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79" name="Google Shape;79;p1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0" name="Google Shape;80;p1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1" name="Google Shape;81;p1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2" name="Shape 82"/>
        <p:cNvGrpSpPr/>
        <p:nvPr/>
      </p:nvGrpSpPr>
      <p:grpSpPr>
        <a:xfrm>
          <a:off x="0" y="0"/>
          <a:ext cx="0" cy="0"/>
          <a:chOff x="0" y="0"/>
          <a:chExt cx="0" cy="0"/>
        </a:xfrm>
      </p:grpSpPr>
      <p:sp>
        <p:nvSpPr>
          <p:cNvPr id="83" name="Google Shape;83;p19"/>
          <p:cNvSpPr txBox="1"/>
          <p:nvPr>
            <p:ph type="title"/>
          </p:nvPr>
        </p:nvSpPr>
        <p:spPr>
          <a:xfrm>
            <a:off x="623888" y="1282304"/>
            <a:ext cx="7886700" cy="21396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4" name="Google Shape;84;p19"/>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85" name="Google Shape;85;p1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6" name="Google Shape;86;p1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7" name="Google Shape;87;p1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8" name="Shape 88"/>
        <p:cNvGrpSpPr/>
        <p:nvPr/>
      </p:nvGrpSpPr>
      <p:grpSpPr>
        <a:xfrm>
          <a:off x="0" y="0"/>
          <a:ext cx="0" cy="0"/>
          <a:chOff x="0" y="0"/>
          <a:chExt cx="0" cy="0"/>
        </a:xfrm>
      </p:grpSpPr>
      <p:sp>
        <p:nvSpPr>
          <p:cNvPr id="89" name="Google Shape;89;p2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0" name="Google Shape;90;p20"/>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1" name="Google Shape;91;p20"/>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2" name="Google Shape;92;p2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3" name="Google Shape;93;p2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4" name="Google Shape;94;p2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5" name="Shape 95"/>
        <p:cNvGrpSpPr/>
        <p:nvPr/>
      </p:nvGrpSpPr>
      <p:grpSpPr>
        <a:xfrm>
          <a:off x="0" y="0"/>
          <a:ext cx="0" cy="0"/>
          <a:chOff x="0" y="0"/>
          <a:chExt cx="0" cy="0"/>
        </a:xfrm>
      </p:grpSpPr>
      <p:sp>
        <p:nvSpPr>
          <p:cNvPr id="96" name="Google Shape;96;p21"/>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7" name="Google Shape;97;p21"/>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98" name="Google Shape;98;p21"/>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9" name="Google Shape;99;p21"/>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00" name="Google Shape;100;p21"/>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01" name="Google Shape;101;p2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2" name="Google Shape;102;p2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3" name="Google Shape;103;p2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4" name="Shape 104"/>
        <p:cNvGrpSpPr/>
        <p:nvPr/>
      </p:nvGrpSpPr>
      <p:grpSpPr>
        <a:xfrm>
          <a:off x="0" y="0"/>
          <a:ext cx="0" cy="0"/>
          <a:chOff x="0" y="0"/>
          <a:chExt cx="0" cy="0"/>
        </a:xfrm>
      </p:grpSpPr>
      <p:sp>
        <p:nvSpPr>
          <p:cNvPr id="105" name="Google Shape;105;p2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6" name="Google Shape;106;p2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7" name="Google Shape;107;p2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8" name="Google Shape;108;p2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9" name="Shape 109"/>
        <p:cNvGrpSpPr/>
        <p:nvPr/>
      </p:nvGrpSpPr>
      <p:grpSpPr>
        <a:xfrm>
          <a:off x="0" y="0"/>
          <a:ext cx="0" cy="0"/>
          <a:chOff x="0" y="0"/>
          <a:chExt cx="0" cy="0"/>
        </a:xfrm>
      </p:grpSpPr>
      <p:sp>
        <p:nvSpPr>
          <p:cNvPr id="110" name="Google Shape;110;p23"/>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11" name="Google Shape;111;p23"/>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112" name="Google Shape;112;p23"/>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13" name="Google Shape;113;p2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4" name="Google Shape;114;p2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5" name="Google Shape;115;p2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6" name="Shape 116"/>
        <p:cNvGrpSpPr/>
        <p:nvPr/>
      </p:nvGrpSpPr>
      <p:grpSpPr>
        <a:xfrm>
          <a:off x="0" y="0"/>
          <a:ext cx="0" cy="0"/>
          <a:chOff x="0" y="0"/>
          <a:chExt cx="0" cy="0"/>
        </a:xfrm>
      </p:grpSpPr>
      <p:sp>
        <p:nvSpPr>
          <p:cNvPr id="117" name="Google Shape;117;p24"/>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18" name="Google Shape;118;p24"/>
          <p:cNvSpPr/>
          <p:nvPr>
            <p:ph idx="2" type="pic"/>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119" name="Google Shape;119;p24"/>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20" name="Google Shape;120;p2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1" name="Google Shape;121;p2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2" name="Google Shape;122;p2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3" name="Shape 123"/>
        <p:cNvGrpSpPr/>
        <p:nvPr/>
      </p:nvGrpSpPr>
      <p:grpSpPr>
        <a:xfrm>
          <a:off x="0" y="0"/>
          <a:ext cx="0" cy="0"/>
          <a:chOff x="0" y="0"/>
          <a:chExt cx="0" cy="0"/>
        </a:xfrm>
      </p:grpSpPr>
      <p:sp>
        <p:nvSpPr>
          <p:cNvPr id="124" name="Google Shape;124;p2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25" name="Google Shape;125;p25"/>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26" name="Google Shape;126;p2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7" name="Google Shape;127;p2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8" name="Google Shape;128;p2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9" name="Shape 129"/>
        <p:cNvGrpSpPr/>
        <p:nvPr/>
      </p:nvGrpSpPr>
      <p:grpSpPr>
        <a:xfrm>
          <a:off x="0" y="0"/>
          <a:ext cx="0" cy="0"/>
          <a:chOff x="0" y="0"/>
          <a:chExt cx="0" cy="0"/>
        </a:xfrm>
      </p:grpSpPr>
      <p:sp>
        <p:nvSpPr>
          <p:cNvPr id="130" name="Google Shape;130;p26"/>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31" name="Google Shape;131;p26"/>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32" name="Google Shape;132;p2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3" name="Google Shape;133;p2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4" name="Google Shape;134;p2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9" name="Shape 139"/>
        <p:cNvGrpSpPr/>
        <p:nvPr/>
      </p:nvGrpSpPr>
      <p:grpSpPr>
        <a:xfrm>
          <a:off x="0" y="0"/>
          <a:ext cx="0" cy="0"/>
          <a:chOff x="0" y="0"/>
          <a:chExt cx="0" cy="0"/>
        </a:xfrm>
      </p:grpSpPr>
      <p:cxnSp>
        <p:nvCxnSpPr>
          <p:cNvPr id="140" name="Google Shape;140;p28"/>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41" name="Google Shape;141;p28"/>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42" name="Google Shape;142;p28"/>
          <p:cNvGrpSpPr/>
          <p:nvPr/>
        </p:nvGrpSpPr>
        <p:grpSpPr>
          <a:xfrm>
            <a:off x="1004144" y="1022025"/>
            <a:ext cx="7136668" cy="152400"/>
            <a:chOff x="1346429" y="1011300"/>
            <a:chExt cx="6452100" cy="152400"/>
          </a:xfrm>
        </p:grpSpPr>
        <p:cxnSp>
          <p:nvCxnSpPr>
            <p:cNvPr id="143" name="Google Shape;143;p28"/>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4" name="Google Shape;144;p28"/>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45" name="Google Shape;145;p28"/>
          <p:cNvGrpSpPr/>
          <p:nvPr/>
        </p:nvGrpSpPr>
        <p:grpSpPr>
          <a:xfrm>
            <a:off x="1004151" y="3969100"/>
            <a:ext cx="7136668" cy="152400"/>
            <a:chOff x="1346435" y="3969088"/>
            <a:chExt cx="6452100" cy="152400"/>
          </a:xfrm>
        </p:grpSpPr>
        <p:cxnSp>
          <p:nvCxnSpPr>
            <p:cNvPr id="146" name="Google Shape;146;p28"/>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7" name="Google Shape;147;p28"/>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48" name="Google Shape;148;p28"/>
          <p:cNvSpPr txBox="1"/>
          <p:nvPr>
            <p:ph type="ctrTitle"/>
          </p:nvPr>
        </p:nvSpPr>
        <p:spPr>
          <a:xfrm>
            <a:off x="1004150" y="1751764"/>
            <a:ext cx="7136700" cy="10224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400"/>
              <a:buNone/>
              <a:defRPr sz="5400"/>
            </a:lvl1pPr>
            <a:lvl2pPr lvl="1" rtl="0" algn="ctr">
              <a:spcBef>
                <a:spcPts val="0"/>
              </a:spcBef>
              <a:spcAft>
                <a:spcPts val="0"/>
              </a:spcAft>
              <a:buSzPts val="5400"/>
              <a:buNone/>
              <a:defRPr sz="5400"/>
            </a:lvl2pPr>
            <a:lvl3pPr lvl="2" rtl="0" algn="ctr">
              <a:spcBef>
                <a:spcPts val="0"/>
              </a:spcBef>
              <a:spcAft>
                <a:spcPts val="0"/>
              </a:spcAft>
              <a:buSzPts val="5400"/>
              <a:buNone/>
              <a:defRPr sz="5400"/>
            </a:lvl3pPr>
            <a:lvl4pPr lvl="3" rtl="0" algn="ctr">
              <a:spcBef>
                <a:spcPts val="0"/>
              </a:spcBef>
              <a:spcAft>
                <a:spcPts val="0"/>
              </a:spcAft>
              <a:buSzPts val="5400"/>
              <a:buNone/>
              <a:defRPr sz="5400"/>
            </a:lvl4pPr>
            <a:lvl5pPr lvl="4" rtl="0" algn="ctr">
              <a:spcBef>
                <a:spcPts val="0"/>
              </a:spcBef>
              <a:spcAft>
                <a:spcPts val="0"/>
              </a:spcAft>
              <a:buSzPts val="5400"/>
              <a:buNone/>
              <a:defRPr sz="5400"/>
            </a:lvl5pPr>
            <a:lvl6pPr lvl="5" rtl="0" algn="ctr">
              <a:spcBef>
                <a:spcPts val="0"/>
              </a:spcBef>
              <a:spcAft>
                <a:spcPts val="0"/>
              </a:spcAft>
              <a:buSzPts val="5400"/>
              <a:buNone/>
              <a:defRPr sz="5400"/>
            </a:lvl6pPr>
            <a:lvl7pPr lvl="6" rtl="0" algn="ctr">
              <a:spcBef>
                <a:spcPts val="0"/>
              </a:spcBef>
              <a:spcAft>
                <a:spcPts val="0"/>
              </a:spcAft>
              <a:buSzPts val="5400"/>
              <a:buNone/>
              <a:defRPr sz="5400"/>
            </a:lvl7pPr>
            <a:lvl8pPr lvl="7" rtl="0" algn="ctr">
              <a:spcBef>
                <a:spcPts val="0"/>
              </a:spcBef>
              <a:spcAft>
                <a:spcPts val="0"/>
              </a:spcAft>
              <a:buSzPts val="5400"/>
              <a:buNone/>
              <a:defRPr sz="5400"/>
            </a:lvl8pPr>
            <a:lvl9pPr lvl="8" rtl="0" algn="ctr">
              <a:spcBef>
                <a:spcPts val="0"/>
              </a:spcBef>
              <a:spcAft>
                <a:spcPts val="0"/>
              </a:spcAft>
              <a:buSzPts val="5400"/>
              <a:buNone/>
              <a:defRPr sz="5400"/>
            </a:lvl9pPr>
          </a:lstStyle>
          <a:p/>
        </p:txBody>
      </p:sp>
      <p:sp>
        <p:nvSpPr>
          <p:cNvPr id="149" name="Google Shape;149;p28"/>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400"/>
              <a:buNone/>
              <a:defRPr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50" name="Google Shape;150;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1" name="Shape 151"/>
        <p:cNvGrpSpPr/>
        <p:nvPr/>
      </p:nvGrpSpPr>
      <p:grpSpPr>
        <a:xfrm>
          <a:off x="0" y="0"/>
          <a:ext cx="0" cy="0"/>
          <a:chOff x="0" y="0"/>
          <a:chExt cx="0" cy="0"/>
        </a:xfrm>
      </p:grpSpPr>
      <p:sp>
        <p:nvSpPr>
          <p:cNvPr id="152" name="Google Shape;152;p29"/>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9"/>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a:lvl1pPr>
            <a:lvl2pPr lvl="1" rtl="0" algn="ctr">
              <a:spcBef>
                <a:spcPts val="0"/>
              </a:spcBef>
              <a:spcAft>
                <a:spcPts val="0"/>
              </a:spcAft>
              <a:buSzPts val="3600"/>
              <a:buNone/>
              <a:defRPr/>
            </a:lvl2pPr>
            <a:lvl3pPr lvl="2" rtl="0" algn="ctr">
              <a:spcBef>
                <a:spcPts val="0"/>
              </a:spcBef>
              <a:spcAft>
                <a:spcPts val="0"/>
              </a:spcAft>
              <a:buSzPts val="3600"/>
              <a:buNone/>
              <a:defRPr/>
            </a:lvl3pPr>
            <a:lvl4pPr lvl="3" rtl="0" algn="ctr">
              <a:spcBef>
                <a:spcPts val="0"/>
              </a:spcBef>
              <a:spcAft>
                <a:spcPts val="0"/>
              </a:spcAft>
              <a:buSzPts val="3600"/>
              <a:buNone/>
              <a:defRPr/>
            </a:lvl4pPr>
            <a:lvl5pPr lvl="4" rtl="0" algn="ctr">
              <a:spcBef>
                <a:spcPts val="0"/>
              </a:spcBef>
              <a:spcAft>
                <a:spcPts val="0"/>
              </a:spcAft>
              <a:buSzPts val="3600"/>
              <a:buNone/>
              <a:defRPr/>
            </a:lvl5pPr>
            <a:lvl6pPr lvl="5" rtl="0" algn="ctr">
              <a:spcBef>
                <a:spcPts val="0"/>
              </a:spcBef>
              <a:spcAft>
                <a:spcPts val="0"/>
              </a:spcAft>
              <a:buSzPts val="3600"/>
              <a:buNone/>
              <a:defRPr/>
            </a:lvl6pPr>
            <a:lvl7pPr lvl="6" rtl="0" algn="ctr">
              <a:spcBef>
                <a:spcPts val="0"/>
              </a:spcBef>
              <a:spcAft>
                <a:spcPts val="0"/>
              </a:spcAft>
              <a:buSzPts val="3600"/>
              <a:buNone/>
              <a:defRPr/>
            </a:lvl7pPr>
            <a:lvl8pPr lvl="7" rtl="0" algn="ctr">
              <a:spcBef>
                <a:spcPts val="0"/>
              </a:spcBef>
              <a:spcAft>
                <a:spcPts val="0"/>
              </a:spcAft>
              <a:buSzPts val="3600"/>
              <a:buNone/>
              <a:defRPr/>
            </a:lvl8pPr>
            <a:lvl9pPr lvl="8" rtl="0" algn="ctr">
              <a:spcBef>
                <a:spcPts val="0"/>
              </a:spcBef>
              <a:spcAft>
                <a:spcPts val="0"/>
              </a:spcAft>
              <a:buSzPts val="3600"/>
              <a:buNone/>
              <a:defRPr/>
            </a:lvl9pPr>
          </a:lstStyle>
          <a:p/>
        </p:txBody>
      </p:sp>
      <p:sp>
        <p:nvSpPr>
          <p:cNvPr id="154" name="Google Shape;154;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5" name="Shape 155"/>
        <p:cNvGrpSpPr/>
        <p:nvPr/>
      </p:nvGrpSpPr>
      <p:grpSpPr>
        <a:xfrm>
          <a:off x="0" y="0"/>
          <a:ext cx="0" cy="0"/>
          <a:chOff x="0" y="0"/>
          <a:chExt cx="0" cy="0"/>
        </a:xfrm>
      </p:grpSpPr>
      <p:sp>
        <p:nvSpPr>
          <p:cNvPr id="156" name="Google Shape;156;p30"/>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0"/>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58" name="Google Shape;158;p30"/>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59" name="Google Shape;159;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60" name="Shape 160"/>
        <p:cNvGrpSpPr/>
        <p:nvPr/>
      </p:nvGrpSpPr>
      <p:grpSpPr>
        <a:xfrm>
          <a:off x="0" y="0"/>
          <a:ext cx="0" cy="0"/>
          <a:chOff x="0" y="0"/>
          <a:chExt cx="0" cy="0"/>
        </a:xfrm>
      </p:grpSpPr>
      <p:sp>
        <p:nvSpPr>
          <p:cNvPr id="161" name="Google Shape;161;p31"/>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62" name="Google Shape;162;p31"/>
          <p:cNvSpPr txBox="1"/>
          <p:nvPr>
            <p:ph idx="1" type="body"/>
          </p:nvPr>
        </p:nvSpPr>
        <p:spPr>
          <a:xfrm>
            <a:off x="311700" y="1266175"/>
            <a:ext cx="3999900" cy="33027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63" name="Google Shape;163;p31"/>
          <p:cNvSpPr txBox="1"/>
          <p:nvPr>
            <p:ph idx="2" type="body"/>
          </p:nvPr>
        </p:nvSpPr>
        <p:spPr>
          <a:xfrm>
            <a:off x="4832400" y="1266175"/>
            <a:ext cx="3999900" cy="33027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64" name="Google Shape;164;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5" name="Shape 165"/>
        <p:cNvGrpSpPr/>
        <p:nvPr/>
      </p:nvGrpSpPr>
      <p:grpSpPr>
        <a:xfrm>
          <a:off x="0" y="0"/>
          <a:ext cx="0" cy="0"/>
          <a:chOff x="0" y="0"/>
          <a:chExt cx="0" cy="0"/>
        </a:xfrm>
      </p:grpSpPr>
      <p:sp>
        <p:nvSpPr>
          <p:cNvPr id="166" name="Google Shape;166;p32"/>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67" name="Google Shape;167;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68" name="Shape 168"/>
        <p:cNvGrpSpPr/>
        <p:nvPr/>
      </p:nvGrpSpPr>
      <p:grpSpPr>
        <a:xfrm>
          <a:off x="0" y="0"/>
          <a:ext cx="0" cy="0"/>
          <a:chOff x="0" y="0"/>
          <a:chExt cx="0" cy="0"/>
        </a:xfrm>
      </p:grpSpPr>
      <p:sp>
        <p:nvSpPr>
          <p:cNvPr id="169" name="Google Shape;169;p33"/>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70" name="Google Shape;170;p33"/>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171" name="Google Shape;171;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172" name="Shape 172"/>
        <p:cNvGrpSpPr/>
        <p:nvPr/>
      </p:nvGrpSpPr>
      <p:grpSpPr>
        <a:xfrm>
          <a:off x="0" y="0"/>
          <a:ext cx="0" cy="0"/>
          <a:chOff x="0" y="0"/>
          <a:chExt cx="0" cy="0"/>
        </a:xfrm>
      </p:grpSpPr>
      <p:sp>
        <p:nvSpPr>
          <p:cNvPr id="173" name="Google Shape;173;p34"/>
          <p:cNvSpPr txBox="1"/>
          <p:nvPr>
            <p:ph type="title"/>
          </p:nvPr>
        </p:nvSpPr>
        <p:spPr>
          <a:xfrm>
            <a:off x="490250" y="526350"/>
            <a:ext cx="5613600" cy="40908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dk2"/>
              </a:buClr>
              <a:buSzPts val="5400"/>
              <a:buNone/>
              <a:defRPr b="0" sz="5400">
                <a:solidFill>
                  <a:schemeClr val="dk2"/>
                </a:solidFill>
              </a:defRPr>
            </a:lvl1pPr>
            <a:lvl2pPr lvl="1" rtl="0">
              <a:spcBef>
                <a:spcPts val="0"/>
              </a:spcBef>
              <a:spcAft>
                <a:spcPts val="0"/>
              </a:spcAft>
              <a:buClr>
                <a:schemeClr val="dk2"/>
              </a:buClr>
              <a:buSzPts val="5400"/>
              <a:buNone/>
              <a:defRPr b="0" sz="5400">
                <a:solidFill>
                  <a:schemeClr val="dk2"/>
                </a:solidFill>
              </a:defRPr>
            </a:lvl2pPr>
            <a:lvl3pPr lvl="2" rtl="0">
              <a:spcBef>
                <a:spcPts val="0"/>
              </a:spcBef>
              <a:spcAft>
                <a:spcPts val="0"/>
              </a:spcAft>
              <a:buClr>
                <a:schemeClr val="dk2"/>
              </a:buClr>
              <a:buSzPts val="5400"/>
              <a:buNone/>
              <a:defRPr b="0" sz="5400">
                <a:solidFill>
                  <a:schemeClr val="dk2"/>
                </a:solidFill>
              </a:defRPr>
            </a:lvl3pPr>
            <a:lvl4pPr lvl="3" rtl="0">
              <a:spcBef>
                <a:spcPts val="0"/>
              </a:spcBef>
              <a:spcAft>
                <a:spcPts val="0"/>
              </a:spcAft>
              <a:buClr>
                <a:schemeClr val="dk2"/>
              </a:buClr>
              <a:buSzPts val="5400"/>
              <a:buNone/>
              <a:defRPr b="0" sz="5400">
                <a:solidFill>
                  <a:schemeClr val="dk2"/>
                </a:solidFill>
              </a:defRPr>
            </a:lvl4pPr>
            <a:lvl5pPr lvl="4" rtl="0">
              <a:spcBef>
                <a:spcPts val="0"/>
              </a:spcBef>
              <a:spcAft>
                <a:spcPts val="0"/>
              </a:spcAft>
              <a:buClr>
                <a:schemeClr val="dk2"/>
              </a:buClr>
              <a:buSzPts val="5400"/>
              <a:buNone/>
              <a:defRPr b="0" sz="5400">
                <a:solidFill>
                  <a:schemeClr val="dk2"/>
                </a:solidFill>
              </a:defRPr>
            </a:lvl5pPr>
            <a:lvl6pPr lvl="5" rtl="0">
              <a:spcBef>
                <a:spcPts val="0"/>
              </a:spcBef>
              <a:spcAft>
                <a:spcPts val="0"/>
              </a:spcAft>
              <a:buClr>
                <a:schemeClr val="dk2"/>
              </a:buClr>
              <a:buSzPts val="5400"/>
              <a:buNone/>
              <a:defRPr b="0" sz="5400">
                <a:solidFill>
                  <a:schemeClr val="dk2"/>
                </a:solidFill>
              </a:defRPr>
            </a:lvl6pPr>
            <a:lvl7pPr lvl="6" rtl="0">
              <a:spcBef>
                <a:spcPts val="0"/>
              </a:spcBef>
              <a:spcAft>
                <a:spcPts val="0"/>
              </a:spcAft>
              <a:buClr>
                <a:schemeClr val="dk2"/>
              </a:buClr>
              <a:buSzPts val="5400"/>
              <a:buNone/>
              <a:defRPr b="0" sz="5400">
                <a:solidFill>
                  <a:schemeClr val="dk2"/>
                </a:solidFill>
              </a:defRPr>
            </a:lvl7pPr>
            <a:lvl8pPr lvl="7" rtl="0">
              <a:spcBef>
                <a:spcPts val="0"/>
              </a:spcBef>
              <a:spcAft>
                <a:spcPts val="0"/>
              </a:spcAft>
              <a:buClr>
                <a:schemeClr val="dk2"/>
              </a:buClr>
              <a:buSzPts val="5400"/>
              <a:buNone/>
              <a:defRPr b="0" sz="5400">
                <a:solidFill>
                  <a:schemeClr val="dk2"/>
                </a:solidFill>
              </a:defRPr>
            </a:lvl8pPr>
            <a:lvl9pPr lvl="8" rtl="0">
              <a:spcBef>
                <a:spcPts val="0"/>
              </a:spcBef>
              <a:spcAft>
                <a:spcPts val="0"/>
              </a:spcAft>
              <a:buClr>
                <a:schemeClr val="dk2"/>
              </a:buClr>
              <a:buSzPts val="5400"/>
              <a:buNone/>
              <a:defRPr b="0" sz="5400">
                <a:solidFill>
                  <a:schemeClr val="dk2"/>
                </a:solidFill>
              </a:defRPr>
            </a:lvl9pPr>
          </a:lstStyle>
          <a:p/>
        </p:txBody>
      </p:sp>
      <p:sp>
        <p:nvSpPr>
          <p:cNvPr id="174" name="Google Shape;174;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75" name="Shape 175"/>
        <p:cNvGrpSpPr/>
        <p:nvPr/>
      </p:nvGrpSpPr>
      <p:grpSpPr>
        <a:xfrm>
          <a:off x="0" y="0"/>
          <a:ext cx="0" cy="0"/>
          <a:chOff x="0" y="0"/>
          <a:chExt cx="0" cy="0"/>
        </a:xfrm>
      </p:grpSpPr>
      <p:sp>
        <p:nvSpPr>
          <p:cNvPr id="176" name="Google Shape;176;p35"/>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7" name="Google Shape;177;p35"/>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78" name="Google Shape;178;p35"/>
          <p:cNvSpPr txBox="1"/>
          <p:nvPr>
            <p:ph type="title"/>
          </p:nvPr>
        </p:nvSpPr>
        <p:spPr>
          <a:xfrm>
            <a:off x="265500" y="1039675"/>
            <a:ext cx="4045200" cy="1675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79" name="Google Shape;179;p35"/>
          <p:cNvSpPr txBox="1"/>
          <p:nvPr>
            <p:ph idx="1" type="subTitle"/>
          </p:nvPr>
        </p:nvSpPr>
        <p:spPr>
          <a:xfrm>
            <a:off x="265500" y="27268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80" name="Google Shape;180;p35"/>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0"/>
              </a:spcBef>
              <a:spcAft>
                <a:spcPts val="0"/>
              </a:spcAft>
              <a:buClr>
                <a:schemeClr val="lt1"/>
              </a:buClr>
              <a:buSzPts val="1400"/>
              <a:buChar char="○"/>
              <a:defRPr>
                <a:solidFill>
                  <a:schemeClr val="lt1"/>
                </a:solidFill>
              </a:defRPr>
            </a:lvl2pPr>
            <a:lvl3pPr indent="-317500" lvl="2" marL="1371600" rtl="0">
              <a:spcBef>
                <a:spcPts val="0"/>
              </a:spcBef>
              <a:spcAft>
                <a:spcPts val="0"/>
              </a:spcAft>
              <a:buClr>
                <a:schemeClr val="lt1"/>
              </a:buClr>
              <a:buSzPts val="1400"/>
              <a:buChar char="■"/>
              <a:defRPr>
                <a:solidFill>
                  <a:schemeClr val="lt1"/>
                </a:solidFill>
              </a:defRPr>
            </a:lvl3pPr>
            <a:lvl4pPr indent="-317500" lvl="3" marL="1828800" rtl="0">
              <a:spcBef>
                <a:spcPts val="0"/>
              </a:spcBef>
              <a:spcAft>
                <a:spcPts val="0"/>
              </a:spcAft>
              <a:buClr>
                <a:schemeClr val="lt1"/>
              </a:buClr>
              <a:buSzPts val="1400"/>
              <a:buChar char="●"/>
              <a:defRPr>
                <a:solidFill>
                  <a:schemeClr val="lt1"/>
                </a:solidFill>
              </a:defRPr>
            </a:lvl4pPr>
            <a:lvl5pPr indent="-317500" lvl="4" marL="2286000" rtl="0">
              <a:spcBef>
                <a:spcPts val="0"/>
              </a:spcBef>
              <a:spcAft>
                <a:spcPts val="0"/>
              </a:spcAft>
              <a:buClr>
                <a:schemeClr val="lt1"/>
              </a:buClr>
              <a:buSzPts val="1400"/>
              <a:buChar char="○"/>
              <a:defRPr>
                <a:solidFill>
                  <a:schemeClr val="lt1"/>
                </a:solidFill>
              </a:defRPr>
            </a:lvl5pPr>
            <a:lvl6pPr indent="-317500" lvl="5" marL="2743200" rtl="0">
              <a:spcBef>
                <a:spcPts val="0"/>
              </a:spcBef>
              <a:spcAft>
                <a:spcPts val="0"/>
              </a:spcAft>
              <a:buClr>
                <a:schemeClr val="lt1"/>
              </a:buClr>
              <a:buSzPts val="1400"/>
              <a:buChar char="■"/>
              <a:defRPr>
                <a:solidFill>
                  <a:schemeClr val="lt1"/>
                </a:solidFill>
              </a:defRPr>
            </a:lvl6pPr>
            <a:lvl7pPr indent="-317500" lvl="6" marL="3200400" rtl="0">
              <a:spcBef>
                <a:spcPts val="0"/>
              </a:spcBef>
              <a:spcAft>
                <a:spcPts val="0"/>
              </a:spcAft>
              <a:buClr>
                <a:schemeClr val="lt1"/>
              </a:buClr>
              <a:buSzPts val="1400"/>
              <a:buChar char="●"/>
              <a:defRPr>
                <a:solidFill>
                  <a:schemeClr val="lt1"/>
                </a:solidFill>
              </a:defRPr>
            </a:lvl7pPr>
            <a:lvl8pPr indent="-317500" lvl="7" marL="3657600" rtl="0">
              <a:spcBef>
                <a:spcPts val="0"/>
              </a:spcBef>
              <a:spcAft>
                <a:spcPts val="0"/>
              </a:spcAft>
              <a:buClr>
                <a:schemeClr val="lt1"/>
              </a:buClr>
              <a:buSzPts val="1400"/>
              <a:buChar char="○"/>
              <a:defRPr>
                <a:solidFill>
                  <a:schemeClr val="lt1"/>
                </a:solidFill>
              </a:defRPr>
            </a:lvl8pPr>
            <a:lvl9pPr indent="-317500" lvl="8" marL="4114800" rtl="0">
              <a:spcBef>
                <a:spcPts val="0"/>
              </a:spcBef>
              <a:spcAft>
                <a:spcPts val="0"/>
              </a:spcAft>
              <a:buClr>
                <a:schemeClr val="lt1"/>
              </a:buClr>
              <a:buSzPts val="1400"/>
              <a:buChar char="■"/>
              <a:defRPr>
                <a:solidFill>
                  <a:schemeClr val="lt1"/>
                </a:solidFill>
              </a:defRPr>
            </a:lvl9pPr>
          </a:lstStyle>
          <a:p/>
        </p:txBody>
      </p:sp>
      <p:sp>
        <p:nvSpPr>
          <p:cNvPr id="181" name="Google Shape;181;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2" name="Shape 182"/>
        <p:cNvGrpSpPr/>
        <p:nvPr/>
      </p:nvGrpSpPr>
      <p:grpSpPr>
        <a:xfrm>
          <a:off x="0" y="0"/>
          <a:ext cx="0" cy="0"/>
          <a:chOff x="0" y="0"/>
          <a:chExt cx="0" cy="0"/>
        </a:xfrm>
      </p:grpSpPr>
      <p:sp>
        <p:nvSpPr>
          <p:cNvPr id="183" name="Google Shape;183;p36"/>
          <p:cNvSpPr txBox="1"/>
          <p:nvPr>
            <p:ph idx="1" type="body"/>
          </p:nvPr>
        </p:nvSpPr>
        <p:spPr>
          <a:xfrm>
            <a:off x="311700" y="4230725"/>
            <a:ext cx="5998800" cy="5988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184" name="Google Shape;184;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85" name="Shape 185"/>
        <p:cNvGrpSpPr/>
        <p:nvPr/>
      </p:nvGrpSpPr>
      <p:grpSpPr>
        <a:xfrm>
          <a:off x="0" y="0"/>
          <a:ext cx="0" cy="0"/>
          <a:chOff x="0" y="0"/>
          <a:chExt cx="0" cy="0"/>
        </a:xfrm>
      </p:grpSpPr>
      <p:sp>
        <p:nvSpPr>
          <p:cNvPr id="186" name="Google Shape;186;p37"/>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7"/>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chemeClr val="accent3"/>
              </a:buClr>
              <a:buSzPts val="13000"/>
              <a:buNone/>
              <a:defRPr sz="13000">
                <a:solidFill>
                  <a:schemeClr val="accent3"/>
                </a:solidFill>
              </a:defRPr>
            </a:lvl1pPr>
            <a:lvl2pPr lvl="1" rtl="0" algn="ctr">
              <a:spcBef>
                <a:spcPts val="0"/>
              </a:spcBef>
              <a:spcAft>
                <a:spcPts val="0"/>
              </a:spcAft>
              <a:buClr>
                <a:schemeClr val="accent3"/>
              </a:buClr>
              <a:buSzPts val="13000"/>
              <a:buNone/>
              <a:defRPr sz="13000">
                <a:solidFill>
                  <a:schemeClr val="accent3"/>
                </a:solidFill>
              </a:defRPr>
            </a:lvl2pPr>
            <a:lvl3pPr lvl="2" rtl="0" algn="ctr">
              <a:spcBef>
                <a:spcPts val="0"/>
              </a:spcBef>
              <a:spcAft>
                <a:spcPts val="0"/>
              </a:spcAft>
              <a:buClr>
                <a:schemeClr val="accent3"/>
              </a:buClr>
              <a:buSzPts val="13000"/>
              <a:buNone/>
              <a:defRPr sz="13000">
                <a:solidFill>
                  <a:schemeClr val="accent3"/>
                </a:solidFill>
              </a:defRPr>
            </a:lvl3pPr>
            <a:lvl4pPr lvl="3" rtl="0" algn="ctr">
              <a:spcBef>
                <a:spcPts val="0"/>
              </a:spcBef>
              <a:spcAft>
                <a:spcPts val="0"/>
              </a:spcAft>
              <a:buClr>
                <a:schemeClr val="accent3"/>
              </a:buClr>
              <a:buSzPts val="13000"/>
              <a:buNone/>
              <a:defRPr sz="13000">
                <a:solidFill>
                  <a:schemeClr val="accent3"/>
                </a:solidFill>
              </a:defRPr>
            </a:lvl4pPr>
            <a:lvl5pPr lvl="4" rtl="0" algn="ctr">
              <a:spcBef>
                <a:spcPts val="0"/>
              </a:spcBef>
              <a:spcAft>
                <a:spcPts val="0"/>
              </a:spcAft>
              <a:buClr>
                <a:schemeClr val="accent3"/>
              </a:buClr>
              <a:buSzPts val="13000"/>
              <a:buNone/>
              <a:defRPr sz="13000">
                <a:solidFill>
                  <a:schemeClr val="accent3"/>
                </a:solidFill>
              </a:defRPr>
            </a:lvl5pPr>
            <a:lvl6pPr lvl="5" rtl="0" algn="ctr">
              <a:spcBef>
                <a:spcPts val="0"/>
              </a:spcBef>
              <a:spcAft>
                <a:spcPts val="0"/>
              </a:spcAft>
              <a:buClr>
                <a:schemeClr val="accent3"/>
              </a:buClr>
              <a:buSzPts val="13000"/>
              <a:buNone/>
              <a:defRPr sz="13000">
                <a:solidFill>
                  <a:schemeClr val="accent3"/>
                </a:solidFill>
              </a:defRPr>
            </a:lvl6pPr>
            <a:lvl7pPr lvl="6" rtl="0" algn="ctr">
              <a:spcBef>
                <a:spcPts val="0"/>
              </a:spcBef>
              <a:spcAft>
                <a:spcPts val="0"/>
              </a:spcAft>
              <a:buClr>
                <a:schemeClr val="accent3"/>
              </a:buClr>
              <a:buSzPts val="13000"/>
              <a:buNone/>
              <a:defRPr sz="13000">
                <a:solidFill>
                  <a:schemeClr val="accent3"/>
                </a:solidFill>
              </a:defRPr>
            </a:lvl7pPr>
            <a:lvl8pPr lvl="7" rtl="0" algn="ctr">
              <a:spcBef>
                <a:spcPts val="0"/>
              </a:spcBef>
              <a:spcAft>
                <a:spcPts val="0"/>
              </a:spcAft>
              <a:buClr>
                <a:schemeClr val="accent3"/>
              </a:buClr>
              <a:buSzPts val="13000"/>
              <a:buNone/>
              <a:defRPr sz="13000">
                <a:solidFill>
                  <a:schemeClr val="accent3"/>
                </a:solidFill>
              </a:defRPr>
            </a:lvl8pPr>
            <a:lvl9pPr lvl="8" rtl="0" algn="ctr">
              <a:spcBef>
                <a:spcPts val="0"/>
              </a:spcBef>
              <a:spcAft>
                <a:spcPts val="0"/>
              </a:spcAft>
              <a:buClr>
                <a:schemeClr val="accent3"/>
              </a:buClr>
              <a:buSzPts val="13000"/>
              <a:buNone/>
              <a:defRPr sz="13000">
                <a:solidFill>
                  <a:schemeClr val="accent3"/>
                </a:solidFill>
              </a:defRPr>
            </a:lvl9pPr>
          </a:lstStyle>
          <a:p>
            <a:r>
              <a:t>xx%</a:t>
            </a:r>
          </a:p>
        </p:txBody>
      </p:sp>
      <p:sp>
        <p:nvSpPr>
          <p:cNvPr id="188" name="Google Shape;188;p37"/>
          <p:cNvSpPr txBox="1"/>
          <p:nvPr>
            <p:ph idx="1" type="body"/>
          </p:nvPr>
        </p:nvSpPr>
        <p:spPr>
          <a:xfrm>
            <a:off x="311700" y="2995650"/>
            <a:ext cx="8520600" cy="10716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189" name="Google Shape;189;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0" name="Shape 190"/>
        <p:cNvGrpSpPr/>
        <p:nvPr/>
      </p:nvGrpSpPr>
      <p:grpSpPr>
        <a:xfrm>
          <a:off x="0" y="0"/>
          <a:ext cx="0" cy="0"/>
          <a:chOff x="0" y="0"/>
          <a:chExt cx="0" cy="0"/>
        </a:xfrm>
      </p:grpSpPr>
      <p:sp>
        <p:nvSpPr>
          <p:cNvPr id="191" name="Google Shape;191;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92" name="Shape 192"/>
        <p:cNvGrpSpPr/>
        <p:nvPr/>
      </p:nvGrpSpPr>
      <p:grpSpPr>
        <a:xfrm>
          <a:off x="0" y="0"/>
          <a:ext cx="0" cy="0"/>
          <a:chOff x="0" y="0"/>
          <a:chExt cx="0" cy="0"/>
        </a:xfrm>
      </p:grpSpPr>
      <p:sp>
        <p:nvSpPr>
          <p:cNvPr id="193" name="Google Shape;193;p39"/>
          <p:cNvSpPr txBox="1"/>
          <p:nvPr>
            <p:ph type="title"/>
          </p:nvPr>
        </p:nvSpPr>
        <p:spPr>
          <a:xfrm>
            <a:off x="856058" y="1200150"/>
            <a:ext cx="4000500" cy="1028700"/>
          </a:xfrm>
          <a:prstGeom prst="rect">
            <a:avLst/>
          </a:prstGeom>
          <a:noFill/>
          <a:ln>
            <a:noFill/>
          </a:ln>
        </p:spPr>
        <p:txBody>
          <a:bodyPr anchorCtr="0" anchor="b" bIns="34275" lIns="68575" spcFirstLastPara="1" rIns="68575" wrap="square" tIns="34275">
            <a:normAutofit/>
          </a:bodyPr>
          <a:lstStyle>
            <a:lvl1pPr lvl="0" rtl="0" algn="l">
              <a:spcBef>
                <a:spcPts val="0"/>
              </a:spcBef>
              <a:spcAft>
                <a:spcPts val="0"/>
              </a:spcAft>
              <a:buClr>
                <a:schemeClr val="lt1"/>
              </a:buClr>
              <a:buSzPts val="2100"/>
              <a:buFont typeface="Century Gothic"/>
              <a:buNone/>
              <a:defRPr b="0" sz="2100"/>
            </a:lvl1pPr>
            <a:lvl2pPr lvl="1" rtl="0" algn="l">
              <a:spcBef>
                <a:spcPts val="0"/>
              </a:spcBef>
              <a:spcAft>
                <a:spcPts val="0"/>
              </a:spcAft>
              <a:buSzPts val="3600"/>
              <a:buNone/>
              <a:defRPr/>
            </a:lvl2pPr>
            <a:lvl3pPr lvl="2" rtl="0" algn="l">
              <a:spcBef>
                <a:spcPts val="0"/>
              </a:spcBef>
              <a:spcAft>
                <a:spcPts val="0"/>
              </a:spcAft>
              <a:buSzPts val="3600"/>
              <a:buNone/>
              <a:defRPr/>
            </a:lvl3pPr>
            <a:lvl4pPr lvl="3" rtl="0" algn="l">
              <a:spcBef>
                <a:spcPts val="0"/>
              </a:spcBef>
              <a:spcAft>
                <a:spcPts val="0"/>
              </a:spcAft>
              <a:buSzPts val="3600"/>
              <a:buNone/>
              <a:defRPr/>
            </a:lvl4pPr>
            <a:lvl5pPr lvl="4" rtl="0" algn="l">
              <a:spcBef>
                <a:spcPts val="0"/>
              </a:spcBef>
              <a:spcAft>
                <a:spcPts val="0"/>
              </a:spcAft>
              <a:buSzPts val="3600"/>
              <a:buNone/>
              <a:defRPr/>
            </a:lvl5pPr>
            <a:lvl6pPr lvl="5" rtl="0" algn="l">
              <a:spcBef>
                <a:spcPts val="0"/>
              </a:spcBef>
              <a:spcAft>
                <a:spcPts val="0"/>
              </a:spcAft>
              <a:buSzPts val="3600"/>
              <a:buNone/>
              <a:defRPr/>
            </a:lvl6pPr>
            <a:lvl7pPr lvl="6" rtl="0" algn="l">
              <a:spcBef>
                <a:spcPts val="0"/>
              </a:spcBef>
              <a:spcAft>
                <a:spcPts val="0"/>
              </a:spcAft>
              <a:buSzPts val="3600"/>
              <a:buNone/>
              <a:defRPr/>
            </a:lvl7pPr>
            <a:lvl8pPr lvl="7" rtl="0" algn="l">
              <a:spcBef>
                <a:spcPts val="0"/>
              </a:spcBef>
              <a:spcAft>
                <a:spcPts val="0"/>
              </a:spcAft>
              <a:buSzPts val="3600"/>
              <a:buNone/>
              <a:defRPr/>
            </a:lvl8pPr>
            <a:lvl9pPr lvl="8" rtl="0" algn="l">
              <a:spcBef>
                <a:spcPts val="0"/>
              </a:spcBef>
              <a:spcAft>
                <a:spcPts val="0"/>
              </a:spcAft>
              <a:buSzPts val="3600"/>
              <a:buNone/>
              <a:defRPr/>
            </a:lvl9pPr>
          </a:lstStyle>
          <a:p/>
        </p:txBody>
      </p:sp>
      <p:sp>
        <p:nvSpPr>
          <p:cNvPr id="194" name="Google Shape;194;p39"/>
          <p:cNvSpPr/>
          <p:nvPr>
            <p:ph idx="2" type="pic"/>
          </p:nvPr>
        </p:nvSpPr>
        <p:spPr>
          <a:xfrm>
            <a:off x="5575300" y="-13716"/>
            <a:ext cx="2457600" cy="5177700"/>
          </a:xfrm>
          <a:prstGeom prst="rect">
            <a:avLst/>
          </a:prstGeom>
          <a:noFill/>
          <a:ln cap="flat" cmpd="sng" w="38100">
            <a:solidFill>
              <a:schemeClr val="dk2"/>
            </a:solidFill>
            <a:prstDash val="solid"/>
            <a:round/>
            <a:headEnd len="sm" w="sm" type="none"/>
            <a:tailEnd len="sm" w="sm" type="none"/>
          </a:ln>
        </p:spPr>
      </p:sp>
      <p:sp>
        <p:nvSpPr>
          <p:cNvPr id="195" name="Google Shape;195;p39"/>
          <p:cNvSpPr txBox="1"/>
          <p:nvPr>
            <p:ph idx="1" type="body"/>
          </p:nvPr>
        </p:nvSpPr>
        <p:spPr>
          <a:xfrm>
            <a:off x="856058" y="2228850"/>
            <a:ext cx="4000500" cy="1371600"/>
          </a:xfrm>
          <a:prstGeom prst="rect">
            <a:avLst/>
          </a:prstGeom>
          <a:noFill/>
          <a:ln>
            <a:noFill/>
          </a:ln>
        </p:spPr>
        <p:txBody>
          <a:bodyPr anchorCtr="0" anchor="ctr" bIns="34275" lIns="68575" spcFirstLastPara="1" rIns="68575" wrap="square" tIns="34275">
            <a:normAutofit/>
          </a:bodyPr>
          <a:lstStyle>
            <a:lvl1pPr indent="-228600" lvl="0" marL="457200" rtl="0" algn="l">
              <a:spcBef>
                <a:spcPts val="300"/>
              </a:spcBef>
              <a:spcAft>
                <a:spcPts val="0"/>
              </a:spcAft>
              <a:buSzPts val="1400"/>
              <a:buNone/>
              <a:defRPr sz="1400"/>
            </a:lvl1pPr>
            <a:lvl2pPr indent="-228600" lvl="1" marL="914400" rtl="0" algn="l">
              <a:spcBef>
                <a:spcPts val="500"/>
              </a:spcBef>
              <a:spcAft>
                <a:spcPts val="0"/>
              </a:spcAft>
              <a:buSzPts val="900"/>
              <a:buNone/>
              <a:defRPr sz="900"/>
            </a:lvl2pPr>
            <a:lvl3pPr indent="-228600" lvl="2" marL="1371600" rtl="0" algn="l">
              <a:spcBef>
                <a:spcPts val="500"/>
              </a:spcBef>
              <a:spcAft>
                <a:spcPts val="0"/>
              </a:spcAft>
              <a:buSzPts val="800"/>
              <a:buNone/>
              <a:defRPr sz="800"/>
            </a:lvl3pPr>
            <a:lvl4pPr indent="-228600" lvl="3" marL="1828800" rtl="0" algn="l">
              <a:spcBef>
                <a:spcPts val="500"/>
              </a:spcBef>
              <a:spcAft>
                <a:spcPts val="0"/>
              </a:spcAft>
              <a:buSzPts val="700"/>
              <a:buNone/>
              <a:defRPr sz="700"/>
            </a:lvl4pPr>
            <a:lvl5pPr indent="-228600" lvl="4" marL="2286000" rtl="0" algn="l">
              <a:spcBef>
                <a:spcPts val="500"/>
              </a:spcBef>
              <a:spcAft>
                <a:spcPts val="0"/>
              </a:spcAft>
              <a:buSzPts val="700"/>
              <a:buNone/>
              <a:defRPr sz="700"/>
            </a:lvl5pPr>
            <a:lvl6pPr indent="-228600" lvl="5" marL="2743200" rtl="0" algn="l">
              <a:spcBef>
                <a:spcPts val="500"/>
              </a:spcBef>
              <a:spcAft>
                <a:spcPts val="0"/>
              </a:spcAft>
              <a:buSzPts val="700"/>
              <a:buNone/>
              <a:defRPr sz="700"/>
            </a:lvl6pPr>
            <a:lvl7pPr indent="-228600" lvl="6" marL="3200400" rtl="0" algn="l">
              <a:spcBef>
                <a:spcPts val="500"/>
              </a:spcBef>
              <a:spcAft>
                <a:spcPts val="0"/>
              </a:spcAft>
              <a:buSzPts val="700"/>
              <a:buNone/>
              <a:defRPr sz="700"/>
            </a:lvl7pPr>
            <a:lvl8pPr indent="-228600" lvl="7" marL="3657600" rtl="0" algn="l">
              <a:spcBef>
                <a:spcPts val="500"/>
              </a:spcBef>
              <a:spcAft>
                <a:spcPts val="0"/>
              </a:spcAft>
              <a:buSzPts val="700"/>
              <a:buNone/>
              <a:defRPr sz="700"/>
            </a:lvl8pPr>
            <a:lvl9pPr indent="-228600" lvl="8" marL="4114800" rtl="0" algn="l">
              <a:spcBef>
                <a:spcPts val="500"/>
              </a:spcBef>
              <a:spcAft>
                <a:spcPts val="500"/>
              </a:spcAft>
              <a:buSzPts val="700"/>
              <a:buNone/>
              <a:defRPr sz="700"/>
            </a:lvl9pPr>
          </a:lstStyle>
          <a:p/>
        </p:txBody>
      </p:sp>
      <p:sp>
        <p:nvSpPr>
          <p:cNvPr id="196" name="Google Shape;196;p39"/>
          <p:cNvSpPr txBox="1"/>
          <p:nvPr>
            <p:ph idx="10" type="dt"/>
          </p:nvPr>
        </p:nvSpPr>
        <p:spPr>
          <a:xfrm>
            <a:off x="4799409" y="4412456"/>
            <a:ext cx="6858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197" name="Google Shape;197;p39"/>
          <p:cNvSpPr txBox="1"/>
          <p:nvPr>
            <p:ph idx="11" type="ftr"/>
          </p:nvPr>
        </p:nvSpPr>
        <p:spPr>
          <a:xfrm>
            <a:off x="856059" y="4412456"/>
            <a:ext cx="38289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198" name="Google Shape;198;p39"/>
          <p:cNvSpPr txBox="1"/>
          <p:nvPr>
            <p:ph idx="12" type="sldNum"/>
          </p:nvPr>
        </p:nvSpPr>
        <p:spPr>
          <a:xfrm>
            <a:off x="8056959" y="4412456"/>
            <a:ext cx="2418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3" name="Shape 203"/>
        <p:cNvGrpSpPr/>
        <p:nvPr/>
      </p:nvGrpSpPr>
      <p:grpSpPr>
        <a:xfrm>
          <a:off x="0" y="0"/>
          <a:ext cx="0" cy="0"/>
          <a:chOff x="0" y="0"/>
          <a:chExt cx="0" cy="0"/>
        </a:xfrm>
      </p:grpSpPr>
      <p:sp>
        <p:nvSpPr>
          <p:cNvPr id="204" name="Google Shape;204;p41"/>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05" name="Google Shape;205;p41"/>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06" name="Google Shape;206;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7" name="Shape 207"/>
        <p:cNvGrpSpPr/>
        <p:nvPr/>
      </p:nvGrpSpPr>
      <p:grpSpPr>
        <a:xfrm>
          <a:off x="0" y="0"/>
          <a:ext cx="0" cy="0"/>
          <a:chOff x="0" y="0"/>
          <a:chExt cx="0" cy="0"/>
        </a:xfrm>
      </p:grpSpPr>
      <p:sp>
        <p:nvSpPr>
          <p:cNvPr id="208" name="Google Shape;208;p42"/>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09" name="Google Shape;209;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0" name="Shape 210"/>
        <p:cNvGrpSpPr/>
        <p:nvPr/>
      </p:nvGrpSpPr>
      <p:grpSpPr>
        <a:xfrm>
          <a:off x="0" y="0"/>
          <a:ext cx="0" cy="0"/>
          <a:chOff x="0" y="0"/>
          <a:chExt cx="0" cy="0"/>
        </a:xfrm>
      </p:grpSpPr>
      <p:sp>
        <p:nvSpPr>
          <p:cNvPr id="211" name="Google Shape;211;p4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2" name="Google Shape;212;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13" name="Google Shape;213;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4" name="Shape 214"/>
        <p:cNvGrpSpPr/>
        <p:nvPr/>
      </p:nvGrpSpPr>
      <p:grpSpPr>
        <a:xfrm>
          <a:off x="0" y="0"/>
          <a:ext cx="0" cy="0"/>
          <a:chOff x="0" y="0"/>
          <a:chExt cx="0" cy="0"/>
        </a:xfrm>
      </p:grpSpPr>
      <p:sp>
        <p:nvSpPr>
          <p:cNvPr id="215" name="Google Shape;215;p4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6" name="Google Shape;216;p44"/>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17" name="Google Shape;217;p44"/>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18" name="Google Shape;218;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9" name="Shape 219"/>
        <p:cNvGrpSpPr/>
        <p:nvPr/>
      </p:nvGrpSpPr>
      <p:grpSpPr>
        <a:xfrm>
          <a:off x="0" y="0"/>
          <a:ext cx="0" cy="0"/>
          <a:chOff x="0" y="0"/>
          <a:chExt cx="0" cy="0"/>
        </a:xfrm>
      </p:grpSpPr>
      <p:sp>
        <p:nvSpPr>
          <p:cNvPr id="220" name="Google Shape;220;p4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1" name="Google Shape;221;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22" name="Shape 222"/>
        <p:cNvGrpSpPr/>
        <p:nvPr/>
      </p:nvGrpSpPr>
      <p:grpSpPr>
        <a:xfrm>
          <a:off x="0" y="0"/>
          <a:ext cx="0" cy="0"/>
          <a:chOff x="0" y="0"/>
          <a:chExt cx="0" cy="0"/>
        </a:xfrm>
      </p:grpSpPr>
      <p:sp>
        <p:nvSpPr>
          <p:cNvPr id="223" name="Google Shape;223;p46"/>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24" name="Google Shape;224;p46"/>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25" name="Google Shape;225;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26" name="Shape 226"/>
        <p:cNvGrpSpPr/>
        <p:nvPr/>
      </p:nvGrpSpPr>
      <p:grpSpPr>
        <a:xfrm>
          <a:off x="0" y="0"/>
          <a:ext cx="0" cy="0"/>
          <a:chOff x="0" y="0"/>
          <a:chExt cx="0" cy="0"/>
        </a:xfrm>
      </p:grpSpPr>
      <p:sp>
        <p:nvSpPr>
          <p:cNvPr id="227" name="Google Shape;227;p47"/>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228" name="Google Shape;228;p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29" name="Shape 229"/>
        <p:cNvGrpSpPr/>
        <p:nvPr/>
      </p:nvGrpSpPr>
      <p:grpSpPr>
        <a:xfrm>
          <a:off x="0" y="0"/>
          <a:ext cx="0" cy="0"/>
          <a:chOff x="0" y="0"/>
          <a:chExt cx="0" cy="0"/>
        </a:xfrm>
      </p:grpSpPr>
      <p:sp>
        <p:nvSpPr>
          <p:cNvPr id="230" name="Google Shape;230;p4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48"/>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232" name="Google Shape;232;p48"/>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33" name="Google Shape;233;p48"/>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34" name="Google Shape;234;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35" name="Shape 235"/>
        <p:cNvGrpSpPr/>
        <p:nvPr/>
      </p:nvGrpSpPr>
      <p:grpSpPr>
        <a:xfrm>
          <a:off x="0" y="0"/>
          <a:ext cx="0" cy="0"/>
          <a:chOff x="0" y="0"/>
          <a:chExt cx="0" cy="0"/>
        </a:xfrm>
      </p:grpSpPr>
      <p:sp>
        <p:nvSpPr>
          <p:cNvPr id="236" name="Google Shape;236;p49"/>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237" name="Google Shape;237;p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38" name="Shape 238"/>
        <p:cNvGrpSpPr/>
        <p:nvPr/>
      </p:nvGrpSpPr>
      <p:grpSpPr>
        <a:xfrm>
          <a:off x="0" y="0"/>
          <a:ext cx="0" cy="0"/>
          <a:chOff x="0" y="0"/>
          <a:chExt cx="0" cy="0"/>
        </a:xfrm>
      </p:grpSpPr>
      <p:sp>
        <p:nvSpPr>
          <p:cNvPr id="239" name="Google Shape;239;p50"/>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240" name="Google Shape;240;p50"/>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241" name="Google Shape;241;p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42" name="Shape 242"/>
        <p:cNvGrpSpPr/>
        <p:nvPr/>
      </p:nvGrpSpPr>
      <p:grpSpPr>
        <a:xfrm>
          <a:off x="0" y="0"/>
          <a:ext cx="0" cy="0"/>
          <a:chOff x="0" y="0"/>
          <a:chExt cx="0" cy="0"/>
        </a:xfrm>
      </p:grpSpPr>
      <p:sp>
        <p:nvSpPr>
          <p:cNvPr id="243" name="Google Shape;243;p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4" name="Shape 244"/>
        <p:cNvGrpSpPr/>
        <p:nvPr/>
      </p:nvGrpSpPr>
      <p:grpSpPr>
        <a:xfrm>
          <a:off x="0" y="0"/>
          <a:ext cx="0" cy="0"/>
          <a:chOff x="0" y="0"/>
          <a:chExt cx="0" cy="0"/>
        </a:xfrm>
      </p:grpSpPr>
      <p:sp>
        <p:nvSpPr>
          <p:cNvPr id="245" name="Google Shape;245;p52"/>
          <p:cNvSpPr txBox="1"/>
          <p:nvPr>
            <p:ph idx="11" type="ftr"/>
          </p:nvPr>
        </p:nvSpPr>
        <p:spPr>
          <a:xfrm>
            <a:off x="3124200" y="4835129"/>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46" name="Google Shape;246;p52"/>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rmAutofit/>
          </a:bodyPr>
          <a:lstStyle>
            <a:lvl1pPr lvl="0" rtl="0" algn="l">
              <a:spcBef>
                <a:spcPts val="0"/>
              </a:spcBef>
              <a:spcAft>
                <a:spcPts val="0"/>
              </a:spcAft>
              <a:buClr>
                <a:srgbClr val="0068A7"/>
              </a:buClr>
              <a:buSzPts val="4000"/>
              <a:buFont typeface="Calibri"/>
              <a:buNone/>
              <a:defRPr>
                <a:solidFill>
                  <a:srgbClr val="0068A7"/>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7" name="Google Shape;247;p52"/>
          <p:cNvSpPr txBox="1"/>
          <p:nvPr>
            <p:ph idx="1" type="body"/>
          </p:nvPr>
        </p:nvSpPr>
        <p:spPr>
          <a:xfrm>
            <a:off x="457200" y="1200151"/>
            <a:ext cx="8229600" cy="3257700"/>
          </a:xfrm>
          <a:prstGeom prst="rect">
            <a:avLst/>
          </a:prstGeom>
          <a:noFill/>
          <a:ln>
            <a:noFill/>
          </a:ln>
        </p:spPr>
        <p:txBody>
          <a:bodyPr anchorCtr="0" anchor="t" bIns="45700" lIns="91425" spcFirstLastPara="1" rIns="91425" wrap="square" tIns="45700">
            <a:normAutofit/>
          </a:bodyPr>
          <a:lstStyle>
            <a:lvl1pPr indent="-482600" lvl="0" marL="457200" rtl="0" algn="l">
              <a:lnSpc>
                <a:spcPct val="100000"/>
              </a:lnSpc>
              <a:spcBef>
                <a:spcPts val="640"/>
              </a:spcBef>
              <a:spcAft>
                <a:spcPts val="0"/>
              </a:spcAft>
              <a:buClr>
                <a:srgbClr val="1799D5"/>
              </a:buClr>
              <a:buSzPts val="4000"/>
              <a:buFont typeface="Noto Sans Symbols"/>
              <a:buChar char="▪"/>
              <a:defRPr sz="3200">
                <a:solidFill>
                  <a:srgbClr val="323232"/>
                </a:solidFill>
                <a:latin typeface="Calibri"/>
                <a:ea typeface="Calibri"/>
                <a:cs typeface="Calibri"/>
                <a:sym typeface="Calibri"/>
              </a:defRPr>
            </a:lvl1pPr>
            <a:lvl2pPr indent="-431800" lvl="1" marL="914400" rtl="0" algn="l">
              <a:lnSpc>
                <a:spcPct val="100000"/>
              </a:lnSpc>
              <a:spcBef>
                <a:spcPts val="640"/>
              </a:spcBef>
              <a:spcAft>
                <a:spcPts val="0"/>
              </a:spcAft>
              <a:buClr>
                <a:srgbClr val="F2D16E"/>
              </a:buClr>
              <a:buSzPts val="3200"/>
              <a:buFont typeface="Arial"/>
              <a:buChar char="•"/>
              <a:defRPr sz="3200">
                <a:solidFill>
                  <a:srgbClr val="323232"/>
                </a:solidFill>
                <a:latin typeface="Calibri"/>
                <a:ea typeface="Calibri"/>
                <a:cs typeface="Calibri"/>
                <a:sym typeface="Calibri"/>
              </a:defRPr>
            </a:lvl2pPr>
            <a:lvl3pPr indent="-431800" lvl="2" marL="1371600" rtl="0" algn="l">
              <a:lnSpc>
                <a:spcPct val="100000"/>
              </a:lnSpc>
              <a:spcBef>
                <a:spcPts val="640"/>
              </a:spcBef>
              <a:spcAft>
                <a:spcPts val="0"/>
              </a:spcAft>
              <a:buClr>
                <a:srgbClr val="323232"/>
              </a:buClr>
              <a:buSzPts val="3200"/>
              <a:buFont typeface="Noto Sans Symbols"/>
              <a:buChar char="▪"/>
              <a:defRPr sz="3200">
                <a:solidFill>
                  <a:srgbClr val="323232"/>
                </a:solidFill>
                <a:latin typeface="Calibri"/>
                <a:ea typeface="Calibri"/>
                <a:cs typeface="Calibri"/>
                <a:sym typeface="Calibri"/>
              </a:defRPr>
            </a:lvl3pPr>
            <a:lvl4pPr indent="-431800" lvl="3" marL="1828800" rtl="0" algn="l">
              <a:lnSpc>
                <a:spcPct val="100000"/>
              </a:lnSpc>
              <a:spcBef>
                <a:spcPts val="640"/>
              </a:spcBef>
              <a:spcAft>
                <a:spcPts val="0"/>
              </a:spcAft>
              <a:buClr>
                <a:srgbClr val="323232"/>
              </a:buClr>
              <a:buSzPts val="3200"/>
              <a:buChar char="●"/>
              <a:defRPr sz="3200">
                <a:solidFill>
                  <a:srgbClr val="323232"/>
                </a:solidFill>
                <a:latin typeface="Calibri"/>
                <a:ea typeface="Calibri"/>
                <a:cs typeface="Calibri"/>
                <a:sym typeface="Calibri"/>
              </a:defRPr>
            </a:lvl4pPr>
            <a:lvl5pPr indent="-431800" lvl="4" marL="2286000" rtl="0" algn="l">
              <a:lnSpc>
                <a:spcPct val="100000"/>
              </a:lnSpc>
              <a:spcBef>
                <a:spcPts val="640"/>
              </a:spcBef>
              <a:spcAft>
                <a:spcPts val="0"/>
              </a:spcAft>
              <a:buClr>
                <a:srgbClr val="323232"/>
              </a:buClr>
              <a:buSzPts val="3200"/>
              <a:buChar char="○"/>
              <a:defRPr sz="3200">
                <a:solidFill>
                  <a:srgbClr val="323232"/>
                </a:solidFill>
                <a:latin typeface="Calibri"/>
                <a:ea typeface="Calibri"/>
                <a:cs typeface="Calibri"/>
                <a:sym typeface="Calibri"/>
              </a:defRPr>
            </a:lvl5pPr>
            <a:lvl6pPr indent="-342900" lvl="5" marL="2743200" rtl="0" algn="l">
              <a:spcBef>
                <a:spcPts val="36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248" name="Google Shape;248;p52"/>
          <p:cNvSpPr txBox="1"/>
          <p:nvPr>
            <p:ph idx="12" type="sldNum"/>
          </p:nvPr>
        </p:nvSpPr>
        <p:spPr>
          <a:xfrm>
            <a:off x="6553200" y="4835129"/>
            <a:ext cx="2133600" cy="2739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249" name="Google Shape;249;p52"/>
          <p:cNvSpPr txBox="1"/>
          <p:nvPr>
            <p:ph idx="10" type="dt"/>
          </p:nvPr>
        </p:nvSpPr>
        <p:spPr>
          <a:xfrm>
            <a:off x="457200" y="4835129"/>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Objectives">
  <p:cSld name="Learning Objectives">
    <p:spTree>
      <p:nvGrpSpPr>
        <p:cNvPr id="250" name="Shape 250"/>
        <p:cNvGrpSpPr/>
        <p:nvPr/>
      </p:nvGrpSpPr>
      <p:grpSpPr>
        <a:xfrm>
          <a:off x="0" y="0"/>
          <a:ext cx="0" cy="0"/>
          <a:chOff x="0" y="0"/>
          <a:chExt cx="0" cy="0"/>
        </a:xfrm>
      </p:grpSpPr>
      <p:sp>
        <p:nvSpPr>
          <p:cNvPr id="251" name="Google Shape;251;p53"/>
          <p:cNvSpPr txBox="1"/>
          <p:nvPr>
            <p:ph idx="1" type="body"/>
          </p:nvPr>
        </p:nvSpPr>
        <p:spPr>
          <a:xfrm>
            <a:off x="519328" y="843196"/>
            <a:ext cx="8105400" cy="3609000"/>
          </a:xfrm>
          <a:prstGeom prst="rect">
            <a:avLst/>
          </a:prstGeom>
          <a:noFill/>
          <a:ln>
            <a:noFill/>
          </a:ln>
        </p:spPr>
        <p:txBody>
          <a:bodyPr anchorCtr="0" anchor="t" bIns="45700" lIns="182875" spcFirstLastPara="1" rIns="91425" wrap="square" tIns="182875">
            <a:normAutofit/>
          </a:bodyPr>
          <a:lstStyle>
            <a:lvl1pPr indent="-381000" lvl="0" marL="457200" marR="0" rtl="0" algn="l">
              <a:lnSpc>
                <a:spcPct val="120000"/>
              </a:lnSpc>
              <a:spcBef>
                <a:spcPts val="563"/>
              </a:spcBef>
              <a:spcAft>
                <a:spcPts val="0"/>
              </a:spcAft>
              <a:buClr>
                <a:schemeClr val="dk1"/>
              </a:buClr>
              <a:buSzPts val="2400"/>
              <a:buFont typeface="Calibri"/>
              <a:buAutoNum type="arabicPeriod"/>
              <a:defRPr sz="2400"/>
            </a:lvl1pPr>
            <a:lvl2pPr indent="-361950" lvl="1" marL="914400" rtl="0" algn="l">
              <a:lnSpc>
                <a:spcPct val="120000"/>
              </a:lnSpc>
              <a:spcBef>
                <a:spcPts val="500"/>
              </a:spcBef>
              <a:spcAft>
                <a:spcPts val="0"/>
              </a:spcAft>
              <a:buSzPts val="2100"/>
              <a:buFont typeface="Calibri"/>
              <a:buAutoNum type="arabicPeriod"/>
              <a:defRPr sz="2100"/>
            </a:lvl2pPr>
            <a:lvl3pPr indent="-323850" lvl="2" marL="1371600" rtl="0" algn="l">
              <a:lnSpc>
                <a:spcPct val="120000"/>
              </a:lnSpc>
              <a:spcBef>
                <a:spcPts val="1200"/>
              </a:spcBef>
              <a:spcAft>
                <a:spcPts val="0"/>
              </a:spcAft>
              <a:buSzPts val="1500"/>
              <a:buFont typeface="Calibri"/>
              <a:buAutoNum type="arabicPeriod"/>
              <a:defRPr sz="1500"/>
            </a:lvl3pPr>
            <a:lvl4pPr indent="-314325" lvl="3" marL="1828800" rtl="0" algn="l">
              <a:lnSpc>
                <a:spcPct val="120000"/>
              </a:lnSpc>
              <a:spcBef>
                <a:spcPts val="1200"/>
              </a:spcBef>
              <a:spcAft>
                <a:spcPts val="0"/>
              </a:spcAft>
              <a:buSzPts val="1350"/>
              <a:buFont typeface="Calibri"/>
              <a:buAutoNum type="arabicPeriod"/>
              <a:defRPr sz="1350"/>
            </a:lvl4pPr>
            <a:lvl5pPr indent="-314325" lvl="4" marL="2286000" rtl="0" algn="l">
              <a:lnSpc>
                <a:spcPct val="120000"/>
              </a:lnSpc>
              <a:spcBef>
                <a:spcPts val="1200"/>
              </a:spcBef>
              <a:spcAft>
                <a:spcPts val="0"/>
              </a:spcAft>
              <a:buSzPts val="1350"/>
              <a:buFont typeface="Calibri"/>
              <a:buAutoNum type="arabicPeriod"/>
              <a:defRPr sz="1350"/>
            </a:lvl5pPr>
            <a:lvl6pPr indent="-342900" lvl="5" marL="2743200" rtl="0" algn="l">
              <a:lnSpc>
                <a:spcPct val="90000"/>
              </a:lnSpc>
              <a:spcBef>
                <a:spcPts val="1200"/>
              </a:spcBef>
              <a:spcAft>
                <a:spcPts val="0"/>
              </a:spcAft>
              <a:buClr>
                <a:schemeClr val="dk1"/>
              </a:buClr>
              <a:buSzPts val="1800"/>
              <a:buChar char="■"/>
              <a:defRPr/>
            </a:lvl6pPr>
            <a:lvl7pPr indent="-342900" lvl="6" marL="3200400" rtl="0" algn="l">
              <a:lnSpc>
                <a:spcPct val="90000"/>
              </a:lnSpc>
              <a:spcBef>
                <a:spcPts val="1200"/>
              </a:spcBef>
              <a:spcAft>
                <a:spcPts val="0"/>
              </a:spcAft>
              <a:buClr>
                <a:schemeClr val="dk1"/>
              </a:buClr>
              <a:buSzPts val="1800"/>
              <a:buChar char="●"/>
              <a:defRPr/>
            </a:lvl7pPr>
            <a:lvl8pPr indent="-342900" lvl="7" marL="3657600" rtl="0" algn="l">
              <a:lnSpc>
                <a:spcPct val="90000"/>
              </a:lnSpc>
              <a:spcBef>
                <a:spcPts val="1200"/>
              </a:spcBef>
              <a:spcAft>
                <a:spcPts val="0"/>
              </a:spcAft>
              <a:buClr>
                <a:schemeClr val="dk1"/>
              </a:buClr>
              <a:buSzPts val="1800"/>
              <a:buChar char="○"/>
              <a:defRPr/>
            </a:lvl8pPr>
            <a:lvl9pPr indent="-342900" lvl="8" marL="4114800" rtl="0" algn="l">
              <a:lnSpc>
                <a:spcPct val="90000"/>
              </a:lnSpc>
              <a:spcBef>
                <a:spcPts val="1200"/>
              </a:spcBef>
              <a:spcAft>
                <a:spcPts val="1200"/>
              </a:spcAft>
              <a:buClr>
                <a:schemeClr val="dk1"/>
              </a:buClr>
              <a:buSzPts val="1800"/>
              <a:buChar char="■"/>
              <a:defRPr/>
            </a:lvl9pPr>
          </a:lstStyle>
          <a:p/>
        </p:txBody>
      </p:sp>
      <p:sp>
        <p:nvSpPr>
          <p:cNvPr id="252" name="Google Shape;252;p53"/>
          <p:cNvSpPr txBox="1"/>
          <p:nvPr>
            <p:ph type="title"/>
          </p:nvPr>
        </p:nvSpPr>
        <p:spPr>
          <a:xfrm>
            <a:off x="519328" y="414669"/>
            <a:ext cx="8105400" cy="4944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4000"/>
              <a:buFont typeface="Trebuchet MS"/>
              <a:buNone/>
              <a:defRPr b="1">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fill">
  <p:cSld name="Picture fill">
    <p:bg>
      <p:bgPr>
        <a:solidFill>
          <a:schemeClr val="lt1"/>
        </a:solidFill>
      </p:bgPr>
    </p:bg>
    <p:spTree>
      <p:nvGrpSpPr>
        <p:cNvPr id="253" name="Shape 253"/>
        <p:cNvGrpSpPr/>
        <p:nvPr/>
      </p:nvGrpSpPr>
      <p:grpSpPr>
        <a:xfrm>
          <a:off x="0" y="0"/>
          <a:ext cx="0" cy="0"/>
          <a:chOff x="0" y="0"/>
          <a:chExt cx="0" cy="0"/>
        </a:xfrm>
      </p:grpSpPr>
      <p:sp>
        <p:nvSpPr>
          <p:cNvPr id="254" name="Google Shape;254;p54"/>
          <p:cNvSpPr/>
          <p:nvPr>
            <p:ph idx="2" type="pic"/>
          </p:nvPr>
        </p:nvSpPr>
        <p:spPr>
          <a:xfrm>
            <a:off x="0" y="0"/>
            <a:ext cx="9144000" cy="51435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accent2"/>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accent2"/>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accent2"/>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accent2"/>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accent2"/>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slide, large text #2">
  <p:cSld name="Text only slide, large text #2_1">
    <p:spTree>
      <p:nvGrpSpPr>
        <p:cNvPr id="255" name="Shape 255"/>
        <p:cNvGrpSpPr/>
        <p:nvPr/>
      </p:nvGrpSpPr>
      <p:grpSpPr>
        <a:xfrm>
          <a:off x="0" y="0"/>
          <a:ext cx="0" cy="0"/>
          <a:chOff x="0" y="0"/>
          <a:chExt cx="0" cy="0"/>
        </a:xfrm>
      </p:grpSpPr>
      <p:cxnSp>
        <p:nvCxnSpPr>
          <p:cNvPr id="256" name="Google Shape;256;p55"/>
          <p:cNvCxnSpPr/>
          <p:nvPr/>
        </p:nvCxnSpPr>
        <p:spPr>
          <a:xfrm>
            <a:off x="166688" y="4645819"/>
            <a:ext cx="8810400" cy="0"/>
          </a:xfrm>
          <a:prstGeom prst="straightConnector1">
            <a:avLst/>
          </a:prstGeom>
          <a:noFill/>
          <a:ln cap="flat" cmpd="sng" w="9525">
            <a:solidFill>
              <a:srgbClr val="BFBFBF"/>
            </a:solidFill>
            <a:prstDash val="dot"/>
            <a:miter lim="800000"/>
            <a:headEnd len="sm" w="sm" type="none"/>
            <a:tailEnd len="sm" w="sm" type="none"/>
          </a:ln>
        </p:spPr>
      </p:cxnSp>
      <p:pic>
        <p:nvPicPr>
          <p:cNvPr id="257" name="Google Shape;257;p55"/>
          <p:cNvPicPr preferRelativeResize="0"/>
          <p:nvPr/>
        </p:nvPicPr>
        <p:blipFill rotWithShape="1">
          <a:blip r:embed="rId2">
            <a:alphaModFix/>
          </a:blip>
          <a:srcRect b="0" l="0" r="0" t="0"/>
          <a:stretch/>
        </p:blipFill>
        <p:spPr>
          <a:xfrm>
            <a:off x="166688" y="4798219"/>
            <a:ext cx="848916" cy="191691"/>
          </a:xfrm>
          <a:prstGeom prst="rect">
            <a:avLst/>
          </a:prstGeom>
          <a:noFill/>
          <a:ln>
            <a:noFill/>
          </a:ln>
        </p:spPr>
      </p:pic>
      <p:sp>
        <p:nvSpPr>
          <p:cNvPr id="258" name="Google Shape;258;p55"/>
          <p:cNvSpPr txBox="1"/>
          <p:nvPr>
            <p:ph type="title"/>
          </p:nvPr>
        </p:nvSpPr>
        <p:spPr>
          <a:xfrm>
            <a:off x="628650" y="273844"/>
            <a:ext cx="7886700" cy="9942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0"/>
              </a:spcBef>
              <a:spcAft>
                <a:spcPts val="0"/>
              </a:spcAft>
              <a:buSzPts val="2800"/>
              <a:buNone/>
              <a:defRPr b="1" i="0" cap="none">
                <a:solidFill>
                  <a:srgbClr val="7029EC"/>
                </a:solidFill>
                <a:latin typeface="Arial Black"/>
                <a:ea typeface="Arial Black"/>
                <a:cs typeface="Arial Black"/>
                <a:sym typeface="Arial Black"/>
              </a:defRPr>
            </a:lvl1pPr>
            <a:lvl2pPr lvl="1" rtl="0" algn="l">
              <a:lnSpc>
                <a:spcPct val="90000"/>
              </a:lnSpc>
              <a:spcBef>
                <a:spcPts val="0"/>
              </a:spcBef>
              <a:spcAft>
                <a:spcPts val="0"/>
              </a:spcAft>
              <a:buSzPts val="2800"/>
              <a:buNone/>
              <a:defRPr/>
            </a:lvl2pPr>
            <a:lvl3pPr lvl="2" rtl="0" algn="l">
              <a:lnSpc>
                <a:spcPct val="90000"/>
              </a:lnSpc>
              <a:spcBef>
                <a:spcPts val="0"/>
              </a:spcBef>
              <a:spcAft>
                <a:spcPts val="0"/>
              </a:spcAft>
              <a:buSzPts val="2800"/>
              <a:buNone/>
              <a:defRPr/>
            </a:lvl3pPr>
            <a:lvl4pPr lvl="3" rtl="0" algn="l">
              <a:lnSpc>
                <a:spcPct val="90000"/>
              </a:lnSpc>
              <a:spcBef>
                <a:spcPts val="0"/>
              </a:spcBef>
              <a:spcAft>
                <a:spcPts val="0"/>
              </a:spcAft>
              <a:buSzPts val="2800"/>
              <a:buNone/>
              <a:defRPr/>
            </a:lvl4pPr>
            <a:lvl5pPr lvl="4" rtl="0" algn="l">
              <a:lnSpc>
                <a:spcPct val="90000"/>
              </a:lnSpc>
              <a:spcBef>
                <a:spcPts val="0"/>
              </a:spcBef>
              <a:spcAft>
                <a:spcPts val="0"/>
              </a:spcAft>
              <a:buSzPts val="2800"/>
              <a:buNone/>
              <a:defRPr/>
            </a:lvl5pPr>
            <a:lvl6pPr lvl="5" rtl="0" algn="l">
              <a:lnSpc>
                <a:spcPct val="90000"/>
              </a:lnSpc>
              <a:spcBef>
                <a:spcPts val="0"/>
              </a:spcBef>
              <a:spcAft>
                <a:spcPts val="0"/>
              </a:spcAft>
              <a:buSzPts val="2800"/>
              <a:buNone/>
              <a:defRPr/>
            </a:lvl6pPr>
            <a:lvl7pPr lvl="6" rtl="0" algn="l">
              <a:lnSpc>
                <a:spcPct val="90000"/>
              </a:lnSpc>
              <a:spcBef>
                <a:spcPts val="0"/>
              </a:spcBef>
              <a:spcAft>
                <a:spcPts val="0"/>
              </a:spcAft>
              <a:buSzPts val="2800"/>
              <a:buNone/>
              <a:defRPr/>
            </a:lvl7pPr>
            <a:lvl8pPr lvl="7" rtl="0" algn="l">
              <a:lnSpc>
                <a:spcPct val="90000"/>
              </a:lnSpc>
              <a:spcBef>
                <a:spcPts val="0"/>
              </a:spcBef>
              <a:spcAft>
                <a:spcPts val="0"/>
              </a:spcAft>
              <a:buSzPts val="2800"/>
              <a:buNone/>
              <a:defRPr/>
            </a:lvl8pPr>
            <a:lvl9pPr lvl="8" rtl="0" algn="l">
              <a:lnSpc>
                <a:spcPct val="90000"/>
              </a:lnSpc>
              <a:spcBef>
                <a:spcPts val="0"/>
              </a:spcBef>
              <a:spcAft>
                <a:spcPts val="0"/>
              </a:spcAft>
              <a:buSzPts val="2800"/>
              <a:buNone/>
              <a:defRPr/>
            </a:lvl9pPr>
          </a:lstStyle>
          <a:p/>
        </p:txBody>
      </p:sp>
      <p:sp>
        <p:nvSpPr>
          <p:cNvPr id="259" name="Google Shape;259;p55"/>
          <p:cNvSpPr txBox="1"/>
          <p:nvPr>
            <p:ph idx="1" type="body"/>
          </p:nvPr>
        </p:nvSpPr>
        <p:spPr>
          <a:xfrm>
            <a:off x="628650" y="1378883"/>
            <a:ext cx="7886700" cy="3102600"/>
          </a:xfrm>
          <a:prstGeom prst="rect">
            <a:avLst/>
          </a:prstGeom>
          <a:noFill/>
          <a:ln>
            <a:noFill/>
          </a:ln>
        </p:spPr>
        <p:txBody>
          <a:bodyPr anchorCtr="0" anchor="t" bIns="34275" lIns="68575" spcFirstLastPara="1" rIns="68575" wrap="square" tIns="34275">
            <a:normAutofit/>
          </a:bodyPr>
          <a:lstStyle>
            <a:lvl1pPr indent="-228600" lvl="0" marL="457200" marR="0" rtl="0" algn="l">
              <a:lnSpc>
                <a:spcPct val="90000"/>
              </a:lnSpc>
              <a:spcBef>
                <a:spcPts val="800"/>
              </a:spcBef>
              <a:spcAft>
                <a:spcPts val="0"/>
              </a:spcAft>
              <a:buClr>
                <a:srgbClr val="000000"/>
              </a:buClr>
              <a:buSzPts val="1400"/>
              <a:buFont typeface="Arial"/>
              <a:buNone/>
              <a:defRPr/>
            </a:lvl1pPr>
            <a:lvl2pPr indent="-317500" lvl="1" marL="914400" rtl="0" algn="l">
              <a:lnSpc>
                <a:spcPct val="90000"/>
              </a:lnSpc>
              <a:spcBef>
                <a:spcPts val="400"/>
              </a:spcBef>
              <a:spcAft>
                <a:spcPts val="0"/>
              </a:spcAft>
              <a:buClr>
                <a:srgbClr val="000000"/>
              </a:buClr>
              <a:buSzPts val="1400"/>
              <a:buChar char="○"/>
              <a:defRPr/>
            </a:lvl2pPr>
            <a:lvl3pPr indent="-304800" lvl="2" marL="1371600" rtl="0" algn="l">
              <a:lnSpc>
                <a:spcPct val="90000"/>
              </a:lnSpc>
              <a:spcBef>
                <a:spcPts val="400"/>
              </a:spcBef>
              <a:spcAft>
                <a:spcPts val="0"/>
              </a:spcAft>
              <a:buClr>
                <a:srgbClr val="000000"/>
              </a:buClr>
              <a:buSzPts val="1200"/>
              <a:buChar char="■"/>
              <a:defRPr/>
            </a:lvl3pPr>
            <a:lvl4pPr indent="-304800" lvl="3" marL="1828800" rtl="0" algn="l">
              <a:lnSpc>
                <a:spcPct val="90000"/>
              </a:lnSpc>
              <a:spcBef>
                <a:spcPts val="400"/>
              </a:spcBef>
              <a:spcAft>
                <a:spcPts val="0"/>
              </a:spcAft>
              <a:buClr>
                <a:srgbClr val="000000"/>
              </a:buClr>
              <a:buSzPts val="12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260" name="Google Shape;260;p55"/>
          <p:cNvSpPr txBox="1"/>
          <p:nvPr>
            <p:ph idx="10" type="dt"/>
          </p:nvPr>
        </p:nvSpPr>
        <p:spPr>
          <a:xfrm>
            <a:off x="1363266" y="4767263"/>
            <a:ext cx="1499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b="0" i="0" sz="1100">
                <a:solidFill>
                  <a:schemeClr val="dk1"/>
                </a:solidFill>
                <a:latin typeface="Arial"/>
                <a:ea typeface="Arial"/>
                <a:cs typeface="Arial"/>
                <a:sym typeface="Arial"/>
              </a:defRPr>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261" name="Google Shape;261;p55"/>
          <p:cNvSpPr txBox="1"/>
          <p:nvPr>
            <p:ph idx="11" type="ftr"/>
          </p:nvPr>
        </p:nvSpPr>
        <p:spPr>
          <a:xfrm>
            <a:off x="3028950" y="4767263"/>
            <a:ext cx="46005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b="0" i="0" sz="1100">
                <a:solidFill>
                  <a:schemeClr val="dk1"/>
                </a:solidFill>
                <a:latin typeface="Arial"/>
                <a:ea typeface="Arial"/>
                <a:cs typeface="Arial"/>
                <a:sym typeface="Arial"/>
              </a:defRPr>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262" name="Google Shape;262;p55"/>
          <p:cNvSpPr txBox="1"/>
          <p:nvPr>
            <p:ph idx="12" type="sldNum"/>
          </p:nvPr>
        </p:nvSpPr>
        <p:spPr>
          <a:xfrm>
            <a:off x="7796213" y="4767263"/>
            <a:ext cx="1181100" cy="273900"/>
          </a:xfrm>
          <a:prstGeom prst="rect">
            <a:avLst/>
          </a:prstGeom>
          <a:noFill/>
          <a:ln>
            <a:noFill/>
          </a:ln>
        </p:spPr>
        <p:txBody>
          <a:bodyPr anchorCtr="0" anchor="ctr" bIns="34275" lIns="68575" spcFirstLastPara="1" rIns="68575" wrap="square" tIns="34275">
            <a:normAutofit/>
          </a:bodyPr>
          <a:lstStyle>
            <a:lvl1pPr indent="0" lvl="0" marL="0" marR="0" rtl="0" algn="r">
              <a:spcBef>
                <a:spcPts val="0"/>
              </a:spcBef>
              <a:spcAft>
                <a:spcPts val="0"/>
              </a:spcAft>
              <a:buNone/>
              <a:defRPr b="0" i="0" sz="8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8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8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8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8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8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8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8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slide, large text #2 1">
  <p:cSld name="Text only slide, large text #2_2">
    <p:spTree>
      <p:nvGrpSpPr>
        <p:cNvPr id="263" name="Shape 263"/>
        <p:cNvGrpSpPr/>
        <p:nvPr/>
      </p:nvGrpSpPr>
      <p:grpSpPr>
        <a:xfrm>
          <a:off x="0" y="0"/>
          <a:ext cx="0" cy="0"/>
          <a:chOff x="0" y="0"/>
          <a:chExt cx="0" cy="0"/>
        </a:xfrm>
      </p:grpSpPr>
      <p:cxnSp>
        <p:nvCxnSpPr>
          <p:cNvPr id="264" name="Google Shape;264;p56"/>
          <p:cNvCxnSpPr/>
          <p:nvPr/>
        </p:nvCxnSpPr>
        <p:spPr>
          <a:xfrm>
            <a:off x="166688" y="4645819"/>
            <a:ext cx="8810400" cy="0"/>
          </a:xfrm>
          <a:prstGeom prst="straightConnector1">
            <a:avLst/>
          </a:prstGeom>
          <a:noFill/>
          <a:ln cap="flat" cmpd="sng" w="9525">
            <a:solidFill>
              <a:srgbClr val="BFBFBF"/>
            </a:solidFill>
            <a:prstDash val="dot"/>
            <a:miter lim="800000"/>
            <a:headEnd len="sm" w="sm" type="none"/>
            <a:tailEnd len="sm" w="sm" type="none"/>
          </a:ln>
        </p:spPr>
      </p:cxnSp>
      <p:pic>
        <p:nvPicPr>
          <p:cNvPr id="265" name="Google Shape;265;p56"/>
          <p:cNvPicPr preferRelativeResize="0"/>
          <p:nvPr/>
        </p:nvPicPr>
        <p:blipFill rotWithShape="1">
          <a:blip r:embed="rId2">
            <a:alphaModFix/>
          </a:blip>
          <a:srcRect b="0" l="0" r="0" t="0"/>
          <a:stretch/>
        </p:blipFill>
        <p:spPr>
          <a:xfrm>
            <a:off x="166688" y="4798219"/>
            <a:ext cx="848916" cy="191691"/>
          </a:xfrm>
          <a:prstGeom prst="rect">
            <a:avLst/>
          </a:prstGeom>
          <a:noFill/>
          <a:ln>
            <a:noFill/>
          </a:ln>
        </p:spPr>
      </p:pic>
      <p:sp>
        <p:nvSpPr>
          <p:cNvPr id="266" name="Google Shape;266;p56"/>
          <p:cNvSpPr txBox="1"/>
          <p:nvPr>
            <p:ph type="title"/>
          </p:nvPr>
        </p:nvSpPr>
        <p:spPr>
          <a:xfrm>
            <a:off x="628650" y="273844"/>
            <a:ext cx="7886700" cy="9942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0"/>
              </a:spcBef>
              <a:spcAft>
                <a:spcPts val="0"/>
              </a:spcAft>
              <a:buSzPts val="2800"/>
              <a:buNone/>
              <a:defRPr b="1" i="0" cap="none">
                <a:solidFill>
                  <a:srgbClr val="7029EC"/>
                </a:solidFill>
                <a:latin typeface="Arial Black"/>
                <a:ea typeface="Arial Black"/>
                <a:cs typeface="Arial Black"/>
                <a:sym typeface="Arial Black"/>
              </a:defRPr>
            </a:lvl1pPr>
            <a:lvl2pPr lvl="1" rtl="0" algn="l">
              <a:lnSpc>
                <a:spcPct val="90000"/>
              </a:lnSpc>
              <a:spcBef>
                <a:spcPts val="0"/>
              </a:spcBef>
              <a:spcAft>
                <a:spcPts val="0"/>
              </a:spcAft>
              <a:buSzPts val="2800"/>
              <a:buNone/>
              <a:defRPr/>
            </a:lvl2pPr>
            <a:lvl3pPr lvl="2" rtl="0" algn="l">
              <a:lnSpc>
                <a:spcPct val="90000"/>
              </a:lnSpc>
              <a:spcBef>
                <a:spcPts val="0"/>
              </a:spcBef>
              <a:spcAft>
                <a:spcPts val="0"/>
              </a:spcAft>
              <a:buSzPts val="2800"/>
              <a:buNone/>
              <a:defRPr/>
            </a:lvl3pPr>
            <a:lvl4pPr lvl="3" rtl="0" algn="l">
              <a:lnSpc>
                <a:spcPct val="90000"/>
              </a:lnSpc>
              <a:spcBef>
                <a:spcPts val="0"/>
              </a:spcBef>
              <a:spcAft>
                <a:spcPts val="0"/>
              </a:spcAft>
              <a:buSzPts val="2800"/>
              <a:buNone/>
              <a:defRPr/>
            </a:lvl4pPr>
            <a:lvl5pPr lvl="4" rtl="0" algn="l">
              <a:lnSpc>
                <a:spcPct val="90000"/>
              </a:lnSpc>
              <a:spcBef>
                <a:spcPts val="0"/>
              </a:spcBef>
              <a:spcAft>
                <a:spcPts val="0"/>
              </a:spcAft>
              <a:buSzPts val="2800"/>
              <a:buNone/>
              <a:defRPr/>
            </a:lvl5pPr>
            <a:lvl6pPr lvl="5" rtl="0" algn="l">
              <a:lnSpc>
                <a:spcPct val="90000"/>
              </a:lnSpc>
              <a:spcBef>
                <a:spcPts val="0"/>
              </a:spcBef>
              <a:spcAft>
                <a:spcPts val="0"/>
              </a:spcAft>
              <a:buSzPts val="2800"/>
              <a:buNone/>
              <a:defRPr/>
            </a:lvl6pPr>
            <a:lvl7pPr lvl="6" rtl="0" algn="l">
              <a:lnSpc>
                <a:spcPct val="90000"/>
              </a:lnSpc>
              <a:spcBef>
                <a:spcPts val="0"/>
              </a:spcBef>
              <a:spcAft>
                <a:spcPts val="0"/>
              </a:spcAft>
              <a:buSzPts val="2800"/>
              <a:buNone/>
              <a:defRPr/>
            </a:lvl7pPr>
            <a:lvl8pPr lvl="7" rtl="0" algn="l">
              <a:lnSpc>
                <a:spcPct val="90000"/>
              </a:lnSpc>
              <a:spcBef>
                <a:spcPts val="0"/>
              </a:spcBef>
              <a:spcAft>
                <a:spcPts val="0"/>
              </a:spcAft>
              <a:buSzPts val="2800"/>
              <a:buNone/>
              <a:defRPr/>
            </a:lvl8pPr>
            <a:lvl9pPr lvl="8" rtl="0" algn="l">
              <a:lnSpc>
                <a:spcPct val="90000"/>
              </a:lnSpc>
              <a:spcBef>
                <a:spcPts val="0"/>
              </a:spcBef>
              <a:spcAft>
                <a:spcPts val="0"/>
              </a:spcAft>
              <a:buSzPts val="2800"/>
              <a:buNone/>
              <a:defRPr/>
            </a:lvl9pPr>
          </a:lstStyle>
          <a:p/>
        </p:txBody>
      </p:sp>
      <p:sp>
        <p:nvSpPr>
          <p:cNvPr id="267" name="Google Shape;267;p56"/>
          <p:cNvSpPr txBox="1"/>
          <p:nvPr>
            <p:ph idx="1" type="body"/>
          </p:nvPr>
        </p:nvSpPr>
        <p:spPr>
          <a:xfrm>
            <a:off x="628650" y="1378883"/>
            <a:ext cx="7886700" cy="3102600"/>
          </a:xfrm>
          <a:prstGeom prst="rect">
            <a:avLst/>
          </a:prstGeom>
          <a:noFill/>
          <a:ln>
            <a:noFill/>
          </a:ln>
        </p:spPr>
        <p:txBody>
          <a:bodyPr anchorCtr="0" anchor="t" bIns="34275" lIns="68575" spcFirstLastPara="1" rIns="68575" wrap="square" tIns="34275">
            <a:normAutofit/>
          </a:bodyPr>
          <a:lstStyle>
            <a:lvl1pPr indent="-228600" lvl="0" marL="457200" marR="0" rtl="0" algn="l">
              <a:lnSpc>
                <a:spcPct val="90000"/>
              </a:lnSpc>
              <a:spcBef>
                <a:spcPts val="800"/>
              </a:spcBef>
              <a:spcAft>
                <a:spcPts val="0"/>
              </a:spcAft>
              <a:buClr>
                <a:srgbClr val="000000"/>
              </a:buClr>
              <a:buSzPts val="1400"/>
              <a:buFont typeface="Arial"/>
              <a:buNone/>
              <a:defRPr/>
            </a:lvl1pPr>
            <a:lvl2pPr indent="-317500" lvl="1" marL="914400" rtl="0" algn="l">
              <a:lnSpc>
                <a:spcPct val="90000"/>
              </a:lnSpc>
              <a:spcBef>
                <a:spcPts val="400"/>
              </a:spcBef>
              <a:spcAft>
                <a:spcPts val="0"/>
              </a:spcAft>
              <a:buClr>
                <a:srgbClr val="000000"/>
              </a:buClr>
              <a:buSzPts val="1400"/>
              <a:buChar char="○"/>
              <a:defRPr/>
            </a:lvl2pPr>
            <a:lvl3pPr indent="-304800" lvl="2" marL="1371600" rtl="0" algn="l">
              <a:lnSpc>
                <a:spcPct val="90000"/>
              </a:lnSpc>
              <a:spcBef>
                <a:spcPts val="400"/>
              </a:spcBef>
              <a:spcAft>
                <a:spcPts val="0"/>
              </a:spcAft>
              <a:buClr>
                <a:srgbClr val="000000"/>
              </a:buClr>
              <a:buSzPts val="1200"/>
              <a:buChar char="■"/>
              <a:defRPr/>
            </a:lvl3pPr>
            <a:lvl4pPr indent="-304800" lvl="3" marL="1828800" rtl="0" algn="l">
              <a:lnSpc>
                <a:spcPct val="90000"/>
              </a:lnSpc>
              <a:spcBef>
                <a:spcPts val="400"/>
              </a:spcBef>
              <a:spcAft>
                <a:spcPts val="0"/>
              </a:spcAft>
              <a:buClr>
                <a:srgbClr val="000000"/>
              </a:buClr>
              <a:buSzPts val="12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268" name="Google Shape;268;p56"/>
          <p:cNvSpPr txBox="1"/>
          <p:nvPr>
            <p:ph idx="10" type="dt"/>
          </p:nvPr>
        </p:nvSpPr>
        <p:spPr>
          <a:xfrm>
            <a:off x="1363266" y="4767263"/>
            <a:ext cx="1499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b="0" i="0" sz="1100">
                <a:solidFill>
                  <a:schemeClr val="dk1"/>
                </a:solidFill>
                <a:latin typeface="Arial"/>
                <a:ea typeface="Arial"/>
                <a:cs typeface="Arial"/>
                <a:sym typeface="Arial"/>
              </a:defRPr>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269" name="Google Shape;269;p56"/>
          <p:cNvSpPr txBox="1"/>
          <p:nvPr>
            <p:ph idx="11" type="ftr"/>
          </p:nvPr>
        </p:nvSpPr>
        <p:spPr>
          <a:xfrm>
            <a:off x="3028950" y="4767263"/>
            <a:ext cx="46005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b="0" i="0" sz="1100">
                <a:solidFill>
                  <a:schemeClr val="dk1"/>
                </a:solidFill>
                <a:latin typeface="Arial"/>
                <a:ea typeface="Arial"/>
                <a:cs typeface="Arial"/>
                <a:sym typeface="Arial"/>
              </a:defRPr>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270" name="Google Shape;270;p56"/>
          <p:cNvSpPr txBox="1"/>
          <p:nvPr>
            <p:ph idx="12" type="sldNum"/>
          </p:nvPr>
        </p:nvSpPr>
        <p:spPr>
          <a:xfrm>
            <a:off x="7796213" y="4767263"/>
            <a:ext cx="1181100" cy="273900"/>
          </a:xfrm>
          <a:prstGeom prst="rect">
            <a:avLst/>
          </a:prstGeom>
          <a:noFill/>
          <a:ln>
            <a:noFill/>
          </a:ln>
        </p:spPr>
        <p:txBody>
          <a:bodyPr anchorCtr="0" anchor="ctr" bIns="34275" lIns="68575" spcFirstLastPara="1" rIns="68575" wrap="square" tIns="34275">
            <a:normAutofit/>
          </a:bodyPr>
          <a:lstStyle>
            <a:lvl1pPr indent="0" lvl="0" marL="0" marR="0" rtl="0" algn="r">
              <a:spcBef>
                <a:spcPts val="0"/>
              </a:spcBef>
              <a:spcAft>
                <a:spcPts val="0"/>
              </a:spcAft>
              <a:buNone/>
              <a:defRPr b="0" i="0" sz="8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8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8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8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8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8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8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8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8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Objectives">
  <p:cSld name="Learning Objectives">
    <p:spTree>
      <p:nvGrpSpPr>
        <p:cNvPr id="275" name="Shape 275"/>
        <p:cNvGrpSpPr/>
        <p:nvPr/>
      </p:nvGrpSpPr>
      <p:grpSpPr>
        <a:xfrm>
          <a:off x="0" y="0"/>
          <a:ext cx="0" cy="0"/>
          <a:chOff x="0" y="0"/>
          <a:chExt cx="0" cy="0"/>
        </a:xfrm>
      </p:grpSpPr>
      <p:sp>
        <p:nvSpPr>
          <p:cNvPr id="276" name="Google Shape;276;p58"/>
          <p:cNvSpPr txBox="1"/>
          <p:nvPr>
            <p:ph idx="1" type="body"/>
          </p:nvPr>
        </p:nvSpPr>
        <p:spPr>
          <a:xfrm>
            <a:off x="519328" y="843196"/>
            <a:ext cx="8105400" cy="3609000"/>
          </a:xfrm>
          <a:prstGeom prst="rect">
            <a:avLst/>
          </a:prstGeom>
          <a:noFill/>
          <a:ln>
            <a:noFill/>
          </a:ln>
        </p:spPr>
        <p:txBody>
          <a:bodyPr anchorCtr="0" anchor="t" bIns="45700" lIns="182875" spcFirstLastPara="1" rIns="91425" wrap="square" tIns="182875">
            <a:normAutofit/>
          </a:bodyPr>
          <a:lstStyle>
            <a:lvl1pPr indent="-381000" lvl="0" marL="457200" marR="0" rtl="0" algn="l">
              <a:lnSpc>
                <a:spcPct val="120000"/>
              </a:lnSpc>
              <a:spcBef>
                <a:spcPts val="563"/>
              </a:spcBef>
              <a:spcAft>
                <a:spcPts val="0"/>
              </a:spcAft>
              <a:buClr>
                <a:schemeClr val="dk1"/>
              </a:buClr>
              <a:buSzPts val="2400"/>
              <a:buFont typeface="Calibri"/>
              <a:buAutoNum type="arabicPeriod"/>
              <a:defRPr sz="2400"/>
            </a:lvl1pPr>
            <a:lvl2pPr indent="-361950" lvl="1" marL="914400" rtl="0" algn="l">
              <a:lnSpc>
                <a:spcPct val="120000"/>
              </a:lnSpc>
              <a:spcBef>
                <a:spcPts val="500"/>
              </a:spcBef>
              <a:spcAft>
                <a:spcPts val="0"/>
              </a:spcAft>
              <a:buSzPts val="2100"/>
              <a:buFont typeface="Calibri"/>
              <a:buAutoNum type="arabicPeriod"/>
              <a:defRPr sz="2100"/>
            </a:lvl2pPr>
            <a:lvl3pPr indent="-323850" lvl="2" marL="1371600" rtl="0" algn="l">
              <a:lnSpc>
                <a:spcPct val="120000"/>
              </a:lnSpc>
              <a:spcBef>
                <a:spcPts val="1200"/>
              </a:spcBef>
              <a:spcAft>
                <a:spcPts val="0"/>
              </a:spcAft>
              <a:buSzPts val="1500"/>
              <a:buFont typeface="Calibri"/>
              <a:buAutoNum type="arabicPeriod"/>
              <a:defRPr sz="1500"/>
            </a:lvl3pPr>
            <a:lvl4pPr indent="-314325" lvl="3" marL="1828800" rtl="0" algn="l">
              <a:lnSpc>
                <a:spcPct val="120000"/>
              </a:lnSpc>
              <a:spcBef>
                <a:spcPts val="1200"/>
              </a:spcBef>
              <a:spcAft>
                <a:spcPts val="0"/>
              </a:spcAft>
              <a:buSzPts val="1350"/>
              <a:buFont typeface="Calibri"/>
              <a:buAutoNum type="arabicPeriod"/>
              <a:defRPr sz="1350"/>
            </a:lvl4pPr>
            <a:lvl5pPr indent="-314325" lvl="4" marL="2286000" rtl="0" algn="l">
              <a:lnSpc>
                <a:spcPct val="120000"/>
              </a:lnSpc>
              <a:spcBef>
                <a:spcPts val="1200"/>
              </a:spcBef>
              <a:spcAft>
                <a:spcPts val="0"/>
              </a:spcAft>
              <a:buSzPts val="1350"/>
              <a:buFont typeface="Calibri"/>
              <a:buAutoNum type="arabicPeriod"/>
              <a:defRPr sz="1350"/>
            </a:lvl5pPr>
            <a:lvl6pPr indent="-342900" lvl="5" marL="2743200" rtl="0" algn="l">
              <a:lnSpc>
                <a:spcPct val="90000"/>
              </a:lnSpc>
              <a:spcBef>
                <a:spcPts val="1200"/>
              </a:spcBef>
              <a:spcAft>
                <a:spcPts val="0"/>
              </a:spcAft>
              <a:buClr>
                <a:schemeClr val="dk1"/>
              </a:buClr>
              <a:buSzPts val="1800"/>
              <a:buChar char="■"/>
              <a:defRPr/>
            </a:lvl6pPr>
            <a:lvl7pPr indent="-342900" lvl="6" marL="3200400" rtl="0" algn="l">
              <a:lnSpc>
                <a:spcPct val="90000"/>
              </a:lnSpc>
              <a:spcBef>
                <a:spcPts val="1200"/>
              </a:spcBef>
              <a:spcAft>
                <a:spcPts val="0"/>
              </a:spcAft>
              <a:buClr>
                <a:schemeClr val="dk1"/>
              </a:buClr>
              <a:buSzPts val="1800"/>
              <a:buChar char="●"/>
              <a:defRPr/>
            </a:lvl7pPr>
            <a:lvl8pPr indent="-342900" lvl="7" marL="3657600" rtl="0" algn="l">
              <a:lnSpc>
                <a:spcPct val="90000"/>
              </a:lnSpc>
              <a:spcBef>
                <a:spcPts val="1200"/>
              </a:spcBef>
              <a:spcAft>
                <a:spcPts val="0"/>
              </a:spcAft>
              <a:buClr>
                <a:schemeClr val="dk1"/>
              </a:buClr>
              <a:buSzPts val="1800"/>
              <a:buChar char="○"/>
              <a:defRPr/>
            </a:lvl8pPr>
            <a:lvl9pPr indent="-342900" lvl="8" marL="4114800" rtl="0" algn="l">
              <a:lnSpc>
                <a:spcPct val="90000"/>
              </a:lnSpc>
              <a:spcBef>
                <a:spcPts val="1200"/>
              </a:spcBef>
              <a:spcAft>
                <a:spcPts val="1200"/>
              </a:spcAft>
              <a:buClr>
                <a:schemeClr val="dk1"/>
              </a:buClr>
              <a:buSzPts val="1800"/>
              <a:buChar char="■"/>
              <a:defRPr/>
            </a:lvl9pPr>
          </a:lstStyle>
          <a:p/>
        </p:txBody>
      </p:sp>
      <p:sp>
        <p:nvSpPr>
          <p:cNvPr id="277" name="Google Shape;277;p58"/>
          <p:cNvSpPr txBox="1"/>
          <p:nvPr>
            <p:ph type="title"/>
          </p:nvPr>
        </p:nvSpPr>
        <p:spPr>
          <a:xfrm>
            <a:off x="519328" y="414669"/>
            <a:ext cx="8105400" cy="4944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4000"/>
              <a:buFont typeface="Trebuchet MS"/>
              <a:buNone/>
              <a:defRPr b="1">
                <a:solidFill>
                  <a:schemeClr val="dk1"/>
                </a:solidFill>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8" name="Shape 278"/>
        <p:cNvGrpSpPr/>
        <p:nvPr/>
      </p:nvGrpSpPr>
      <p:grpSpPr>
        <a:xfrm>
          <a:off x="0" y="0"/>
          <a:ext cx="0" cy="0"/>
          <a:chOff x="0" y="0"/>
          <a:chExt cx="0" cy="0"/>
        </a:xfrm>
      </p:grpSpPr>
      <p:sp>
        <p:nvSpPr>
          <p:cNvPr id="279" name="Google Shape;279;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fill">
  <p:cSld name="Picture fill">
    <p:bg>
      <p:bgPr>
        <a:solidFill>
          <a:schemeClr val="lt1"/>
        </a:solidFill>
      </p:bgPr>
    </p:bg>
    <p:spTree>
      <p:nvGrpSpPr>
        <p:cNvPr id="280" name="Shape 280"/>
        <p:cNvGrpSpPr/>
        <p:nvPr/>
      </p:nvGrpSpPr>
      <p:grpSpPr>
        <a:xfrm>
          <a:off x="0" y="0"/>
          <a:ext cx="0" cy="0"/>
          <a:chOff x="0" y="0"/>
          <a:chExt cx="0" cy="0"/>
        </a:xfrm>
      </p:grpSpPr>
      <p:sp>
        <p:nvSpPr>
          <p:cNvPr id="281" name="Google Shape;281;p60"/>
          <p:cNvSpPr/>
          <p:nvPr>
            <p:ph idx="2" type="pic"/>
          </p:nvPr>
        </p:nvSpPr>
        <p:spPr>
          <a:xfrm>
            <a:off x="0" y="0"/>
            <a:ext cx="9144000" cy="5143500"/>
          </a:xfrm>
          <a:prstGeom prst="rect">
            <a:avLst/>
          </a:prstGeom>
          <a:noFill/>
          <a:ln>
            <a:noFill/>
          </a:ln>
        </p:spPr>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2" name="Shape 282"/>
        <p:cNvGrpSpPr/>
        <p:nvPr/>
      </p:nvGrpSpPr>
      <p:grpSpPr>
        <a:xfrm>
          <a:off x="0" y="0"/>
          <a:ext cx="0" cy="0"/>
          <a:chOff x="0" y="0"/>
          <a:chExt cx="0" cy="0"/>
        </a:xfrm>
      </p:grpSpPr>
      <p:sp>
        <p:nvSpPr>
          <p:cNvPr id="283" name="Google Shape;283;p61"/>
          <p:cNvSpPr txBox="1"/>
          <p:nvPr>
            <p:ph idx="11" type="ftr"/>
          </p:nvPr>
        </p:nvSpPr>
        <p:spPr>
          <a:xfrm>
            <a:off x="3124200" y="4835129"/>
            <a:ext cx="28956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84" name="Google Shape;284;p61"/>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rmAutofit/>
          </a:bodyPr>
          <a:lstStyle>
            <a:lvl1pPr lvl="0" rtl="0" algn="l">
              <a:lnSpc>
                <a:spcPct val="100000"/>
              </a:lnSpc>
              <a:spcBef>
                <a:spcPts val="0"/>
              </a:spcBef>
              <a:spcAft>
                <a:spcPts val="0"/>
              </a:spcAft>
              <a:buClr>
                <a:srgbClr val="0068A7"/>
              </a:buClr>
              <a:buSzPts val="4000"/>
              <a:buFont typeface="Calibri"/>
              <a:buNone/>
              <a:defRPr>
                <a:solidFill>
                  <a:srgbClr val="0068A7"/>
                </a:solidFill>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285" name="Google Shape;285;p61"/>
          <p:cNvSpPr txBox="1"/>
          <p:nvPr>
            <p:ph idx="1" type="body"/>
          </p:nvPr>
        </p:nvSpPr>
        <p:spPr>
          <a:xfrm>
            <a:off x="457200" y="1200151"/>
            <a:ext cx="8229600" cy="3257700"/>
          </a:xfrm>
          <a:prstGeom prst="rect">
            <a:avLst/>
          </a:prstGeom>
          <a:noFill/>
          <a:ln>
            <a:noFill/>
          </a:ln>
        </p:spPr>
        <p:txBody>
          <a:bodyPr anchorCtr="0" anchor="t" bIns="45700" lIns="91425" spcFirstLastPara="1" rIns="91425" wrap="square" tIns="45700">
            <a:normAutofit/>
          </a:bodyPr>
          <a:lstStyle>
            <a:lvl1pPr indent="-482600" lvl="0" marL="457200" rtl="0" algn="l">
              <a:lnSpc>
                <a:spcPct val="100000"/>
              </a:lnSpc>
              <a:spcBef>
                <a:spcPts val="640"/>
              </a:spcBef>
              <a:spcAft>
                <a:spcPts val="0"/>
              </a:spcAft>
              <a:buClr>
                <a:srgbClr val="1799D5"/>
              </a:buClr>
              <a:buSzPts val="4000"/>
              <a:buFont typeface="Noto Sans Symbols"/>
              <a:buChar char="▪"/>
              <a:defRPr sz="3200">
                <a:solidFill>
                  <a:srgbClr val="323232"/>
                </a:solidFill>
                <a:latin typeface="Calibri"/>
                <a:ea typeface="Calibri"/>
                <a:cs typeface="Calibri"/>
                <a:sym typeface="Calibri"/>
              </a:defRPr>
            </a:lvl1pPr>
            <a:lvl2pPr indent="-431800" lvl="1" marL="914400" rtl="0" algn="l">
              <a:lnSpc>
                <a:spcPct val="100000"/>
              </a:lnSpc>
              <a:spcBef>
                <a:spcPts val="640"/>
              </a:spcBef>
              <a:spcAft>
                <a:spcPts val="0"/>
              </a:spcAft>
              <a:buClr>
                <a:srgbClr val="F2D16E"/>
              </a:buClr>
              <a:buSzPts val="3200"/>
              <a:buFont typeface="Arial"/>
              <a:buChar char="•"/>
              <a:defRPr sz="3200">
                <a:solidFill>
                  <a:srgbClr val="323232"/>
                </a:solidFill>
                <a:latin typeface="Calibri"/>
                <a:ea typeface="Calibri"/>
                <a:cs typeface="Calibri"/>
                <a:sym typeface="Calibri"/>
              </a:defRPr>
            </a:lvl2pPr>
            <a:lvl3pPr indent="-431800" lvl="2" marL="1371600" rtl="0" algn="l">
              <a:lnSpc>
                <a:spcPct val="100000"/>
              </a:lnSpc>
              <a:spcBef>
                <a:spcPts val="640"/>
              </a:spcBef>
              <a:spcAft>
                <a:spcPts val="0"/>
              </a:spcAft>
              <a:buClr>
                <a:srgbClr val="323232"/>
              </a:buClr>
              <a:buSzPts val="3200"/>
              <a:buFont typeface="Noto Sans Symbols"/>
              <a:buChar char="▪"/>
              <a:defRPr sz="3200">
                <a:solidFill>
                  <a:srgbClr val="323232"/>
                </a:solidFill>
                <a:latin typeface="Calibri"/>
                <a:ea typeface="Calibri"/>
                <a:cs typeface="Calibri"/>
                <a:sym typeface="Calibri"/>
              </a:defRPr>
            </a:lvl3pPr>
            <a:lvl4pPr indent="-431800" lvl="3" marL="1828800" rtl="0" algn="l">
              <a:lnSpc>
                <a:spcPct val="100000"/>
              </a:lnSpc>
              <a:spcBef>
                <a:spcPts val="640"/>
              </a:spcBef>
              <a:spcAft>
                <a:spcPts val="0"/>
              </a:spcAft>
              <a:buClr>
                <a:srgbClr val="323232"/>
              </a:buClr>
              <a:buSzPts val="3200"/>
              <a:buChar char="●"/>
              <a:defRPr sz="3200">
                <a:solidFill>
                  <a:srgbClr val="323232"/>
                </a:solidFill>
                <a:latin typeface="Calibri"/>
                <a:ea typeface="Calibri"/>
                <a:cs typeface="Calibri"/>
                <a:sym typeface="Calibri"/>
              </a:defRPr>
            </a:lvl4pPr>
            <a:lvl5pPr indent="-431800" lvl="4" marL="2286000" rtl="0" algn="l">
              <a:lnSpc>
                <a:spcPct val="100000"/>
              </a:lnSpc>
              <a:spcBef>
                <a:spcPts val="640"/>
              </a:spcBef>
              <a:spcAft>
                <a:spcPts val="0"/>
              </a:spcAft>
              <a:buClr>
                <a:srgbClr val="323232"/>
              </a:buClr>
              <a:buSzPts val="3200"/>
              <a:buChar char="○"/>
              <a:defRPr sz="3200">
                <a:solidFill>
                  <a:srgbClr val="323232"/>
                </a:solidFill>
                <a:latin typeface="Calibri"/>
                <a:ea typeface="Calibri"/>
                <a:cs typeface="Calibri"/>
                <a:sym typeface="Calibri"/>
              </a:defRPr>
            </a:lvl5pPr>
            <a:lvl6pPr indent="-342900" lvl="5" marL="2743200" rtl="0" algn="l">
              <a:lnSpc>
                <a:spcPct val="115000"/>
              </a:lnSpc>
              <a:spcBef>
                <a:spcPts val="360"/>
              </a:spcBef>
              <a:spcAft>
                <a:spcPts val="0"/>
              </a:spcAft>
              <a:buClr>
                <a:schemeClr val="dk1"/>
              </a:buClr>
              <a:buSzPts val="1800"/>
              <a:buChar char="■"/>
              <a:defRPr/>
            </a:lvl6pPr>
            <a:lvl7pPr indent="-342900" lvl="6" marL="3200400" rtl="0" algn="l">
              <a:lnSpc>
                <a:spcPct val="115000"/>
              </a:lnSpc>
              <a:spcBef>
                <a:spcPts val="1200"/>
              </a:spcBef>
              <a:spcAft>
                <a:spcPts val="0"/>
              </a:spcAft>
              <a:buClr>
                <a:schemeClr val="dk1"/>
              </a:buClr>
              <a:buSzPts val="1800"/>
              <a:buChar char="●"/>
              <a:defRPr/>
            </a:lvl7pPr>
            <a:lvl8pPr indent="-342900" lvl="7" marL="3657600" rtl="0" algn="l">
              <a:lnSpc>
                <a:spcPct val="115000"/>
              </a:lnSpc>
              <a:spcBef>
                <a:spcPts val="1200"/>
              </a:spcBef>
              <a:spcAft>
                <a:spcPts val="0"/>
              </a:spcAft>
              <a:buClr>
                <a:schemeClr val="dk1"/>
              </a:buClr>
              <a:buSzPts val="1800"/>
              <a:buChar char="○"/>
              <a:defRPr/>
            </a:lvl8pPr>
            <a:lvl9pPr indent="-342900" lvl="8" marL="4114800" rtl="0" algn="l">
              <a:lnSpc>
                <a:spcPct val="115000"/>
              </a:lnSpc>
              <a:spcBef>
                <a:spcPts val="1200"/>
              </a:spcBef>
              <a:spcAft>
                <a:spcPts val="1200"/>
              </a:spcAft>
              <a:buClr>
                <a:schemeClr val="dk1"/>
              </a:buClr>
              <a:buSzPts val="1800"/>
              <a:buChar char="■"/>
              <a:defRPr/>
            </a:lvl9pPr>
          </a:lstStyle>
          <a:p/>
        </p:txBody>
      </p:sp>
      <p:sp>
        <p:nvSpPr>
          <p:cNvPr id="286" name="Google Shape;286;p61"/>
          <p:cNvSpPr txBox="1"/>
          <p:nvPr>
            <p:ph idx="12" type="sldNum"/>
          </p:nvPr>
        </p:nvSpPr>
        <p:spPr>
          <a:xfrm>
            <a:off x="6553200" y="4835129"/>
            <a:ext cx="2133600" cy="273900"/>
          </a:xfrm>
          <a:prstGeom prst="rect">
            <a:avLst/>
          </a:prstGeom>
          <a:noFill/>
          <a:ln>
            <a:noFill/>
          </a:ln>
        </p:spPr>
        <p:txBody>
          <a:bodyPr anchorCtr="0" anchor="ctr" bIns="45700" lIns="91425" spcFirstLastPara="1" rIns="91425" wrap="square" tIns="45700">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287" name="Google Shape;287;p61"/>
          <p:cNvSpPr txBox="1"/>
          <p:nvPr>
            <p:ph idx="10" type="dt"/>
          </p:nvPr>
        </p:nvSpPr>
        <p:spPr>
          <a:xfrm>
            <a:off x="457200" y="4835129"/>
            <a:ext cx="2133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88" name="Shape 288"/>
        <p:cNvGrpSpPr/>
        <p:nvPr/>
      </p:nvGrpSpPr>
      <p:grpSpPr>
        <a:xfrm>
          <a:off x="0" y="0"/>
          <a:ext cx="0" cy="0"/>
          <a:chOff x="0" y="0"/>
          <a:chExt cx="0" cy="0"/>
        </a:xfrm>
      </p:grpSpPr>
      <p:sp>
        <p:nvSpPr>
          <p:cNvPr id="289" name="Google Shape;289;p6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5200"/>
              <a:buNone/>
              <a:defRPr sz="5200"/>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290" name="Google Shape;290;p6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91" name="Google Shape;291;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92" name="Shape 292"/>
        <p:cNvGrpSpPr/>
        <p:nvPr/>
      </p:nvGrpSpPr>
      <p:grpSpPr>
        <a:xfrm>
          <a:off x="0" y="0"/>
          <a:ext cx="0" cy="0"/>
          <a:chOff x="0" y="0"/>
          <a:chExt cx="0" cy="0"/>
        </a:xfrm>
      </p:grpSpPr>
      <p:sp>
        <p:nvSpPr>
          <p:cNvPr id="293" name="Google Shape;293;p6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rtl="0" algn="ctr">
              <a:lnSpc>
                <a:spcPct val="100000"/>
              </a:lnSpc>
              <a:spcBef>
                <a:spcPts val="0"/>
              </a:spcBef>
              <a:spcAft>
                <a:spcPts val="0"/>
              </a:spcAft>
              <a:buSzPts val="3600"/>
              <a:buNone/>
              <a:defRPr sz="3600"/>
            </a:lvl1pPr>
            <a:lvl2pPr lvl="1" rtl="0" algn="ctr">
              <a:lnSpc>
                <a:spcPct val="100000"/>
              </a:lnSpc>
              <a:spcBef>
                <a:spcPts val="0"/>
              </a:spcBef>
              <a:spcAft>
                <a:spcPts val="0"/>
              </a:spcAft>
              <a:buSzPts val="3600"/>
              <a:buNone/>
              <a:defRPr sz="3600"/>
            </a:lvl2pPr>
            <a:lvl3pPr lvl="2" rtl="0" algn="ctr">
              <a:lnSpc>
                <a:spcPct val="100000"/>
              </a:lnSpc>
              <a:spcBef>
                <a:spcPts val="0"/>
              </a:spcBef>
              <a:spcAft>
                <a:spcPts val="0"/>
              </a:spcAft>
              <a:buSzPts val="3600"/>
              <a:buNone/>
              <a:defRPr sz="3600"/>
            </a:lvl3pPr>
            <a:lvl4pPr lvl="3" rtl="0" algn="ctr">
              <a:lnSpc>
                <a:spcPct val="100000"/>
              </a:lnSpc>
              <a:spcBef>
                <a:spcPts val="0"/>
              </a:spcBef>
              <a:spcAft>
                <a:spcPts val="0"/>
              </a:spcAft>
              <a:buSzPts val="3600"/>
              <a:buNone/>
              <a:defRPr sz="3600"/>
            </a:lvl4pPr>
            <a:lvl5pPr lvl="4" rtl="0" algn="ctr">
              <a:lnSpc>
                <a:spcPct val="100000"/>
              </a:lnSpc>
              <a:spcBef>
                <a:spcPts val="0"/>
              </a:spcBef>
              <a:spcAft>
                <a:spcPts val="0"/>
              </a:spcAft>
              <a:buSzPts val="3600"/>
              <a:buNone/>
              <a:defRPr sz="3600"/>
            </a:lvl5pPr>
            <a:lvl6pPr lvl="5" rtl="0" algn="ctr">
              <a:lnSpc>
                <a:spcPct val="100000"/>
              </a:lnSpc>
              <a:spcBef>
                <a:spcPts val="0"/>
              </a:spcBef>
              <a:spcAft>
                <a:spcPts val="0"/>
              </a:spcAft>
              <a:buSzPts val="3600"/>
              <a:buNone/>
              <a:defRPr sz="3600"/>
            </a:lvl6pPr>
            <a:lvl7pPr lvl="6" rtl="0" algn="ctr">
              <a:lnSpc>
                <a:spcPct val="100000"/>
              </a:lnSpc>
              <a:spcBef>
                <a:spcPts val="0"/>
              </a:spcBef>
              <a:spcAft>
                <a:spcPts val="0"/>
              </a:spcAft>
              <a:buSzPts val="3600"/>
              <a:buNone/>
              <a:defRPr sz="3600"/>
            </a:lvl7pPr>
            <a:lvl8pPr lvl="7" rtl="0" algn="ctr">
              <a:lnSpc>
                <a:spcPct val="100000"/>
              </a:lnSpc>
              <a:spcBef>
                <a:spcPts val="0"/>
              </a:spcBef>
              <a:spcAft>
                <a:spcPts val="0"/>
              </a:spcAft>
              <a:buSzPts val="3600"/>
              <a:buNone/>
              <a:defRPr sz="3600"/>
            </a:lvl8pPr>
            <a:lvl9pPr lvl="8" rtl="0" algn="ctr">
              <a:lnSpc>
                <a:spcPct val="100000"/>
              </a:lnSpc>
              <a:spcBef>
                <a:spcPts val="0"/>
              </a:spcBef>
              <a:spcAft>
                <a:spcPts val="0"/>
              </a:spcAft>
              <a:buSzPts val="3600"/>
              <a:buNone/>
              <a:defRPr sz="3600"/>
            </a:lvl9pPr>
          </a:lstStyle>
          <a:p/>
        </p:txBody>
      </p:sp>
      <p:sp>
        <p:nvSpPr>
          <p:cNvPr id="294" name="Google Shape;294;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95" name="Shape 295"/>
        <p:cNvGrpSpPr/>
        <p:nvPr/>
      </p:nvGrpSpPr>
      <p:grpSpPr>
        <a:xfrm>
          <a:off x="0" y="0"/>
          <a:ext cx="0" cy="0"/>
          <a:chOff x="0" y="0"/>
          <a:chExt cx="0" cy="0"/>
        </a:xfrm>
      </p:grpSpPr>
      <p:sp>
        <p:nvSpPr>
          <p:cNvPr id="296" name="Google Shape;296;p6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297" name="Google Shape;297;p6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0"/>
              </a:spcBef>
              <a:spcAft>
                <a:spcPts val="0"/>
              </a:spcAft>
              <a:buSzPts val="1400"/>
              <a:buChar char="○"/>
              <a:defRPr/>
            </a:lvl2pPr>
            <a:lvl3pPr indent="-317500" lvl="2" marL="1371600" rtl="0" algn="l">
              <a:lnSpc>
                <a:spcPct val="115000"/>
              </a:lnSpc>
              <a:spcBef>
                <a:spcPts val="0"/>
              </a:spcBef>
              <a:spcAft>
                <a:spcPts val="0"/>
              </a:spcAft>
              <a:buSzPts val="1400"/>
              <a:buChar char="■"/>
              <a:defRPr/>
            </a:lvl3pPr>
            <a:lvl4pPr indent="-317500" lvl="3" marL="1828800" rtl="0" algn="l">
              <a:lnSpc>
                <a:spcPct val="115000"/>
              </a:lnSpc>
              <a:spcBef>
                <a:spcPts val="0"/>
              </a:spcBef>
              <a:spcAft>
                <a:spcPts val="0"/>
              </a:spcAft>
              <a:buSzPts val="1400"/>
              <a:buChar char="●"/>
              <a:defRPr/>
            </a:lvl4pPr>
            <a:lvl5pPr indent="-317500" lvl="4" marL="2286000" rtl="0" algn="l">
              <a:lnSpc>
                <a:spcPct val="115000"/>
              </a:lnSpc>
              <a:spcBef>
                <a:spcPts val="0"/>
              </a:spcBef>
              <a:spcAft>
                <a:spcPts val="0"/>
              </a:spcAft>
              <a:buSzPts val="1400"/>
              <a:buChar char="○"/>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298" name="Google Shape;298;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9" name="Shape 299"/>
        <p:cNvGrpSpPr/>
        <p:nvPr/>
      </p:nvGrpSpPr>
      <p:grpSpPr>
        <a:xfrm>
          <a:off x="0" y="0"/>
          <a:ext cx="0" cy="0"/>
          <a:chOff x="0" y="0"/>
          <a:chExt cx="0" cy="0"/>
        </a:xfrm>
      </p:grpSpPr>
      <p:sp>
        <p:nvSpPr>
          <p:cNvPr id="300" name="Google Shape;300;p6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301" name="Google Shape;301;p6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302" name="Google Shape;302;p6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303" name="Google Shape;303;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4" name="Shape 304"/>
        <p:cNvGrpSpPr/>
        <p:nvPr/>
      </p:nvGrpSpPr>
      <p:grpSpPr>
        <a:xfrm>
          <a:off x="0" y="0"/>
          <a:ext cx="0" cy="0"/>
          <a:chOff x="0" y="0"/>
          <a:chExt cx="0" cy="0"/>
        </a:xfrm>
      </p:grpSpPr>
      <p:sp>
        <p:nvSpPr>
          <p:cNvPr id="305" name="Google Shape;305;p6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306" name="Google Shape;306;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7" name="Shape 307"/>
        <p:cNvGrpSpPr/>
        <p:nvPr/>
      </p:nvGrpSpPr>
      <p:grpSpPr>
        <a:xfrm>
          <a:off x="0" y="0"/>
          <a:ext cx="0" cy="0"/>
          <a:chOff x="0" y="0"/>
          <a:chExt cx="0" cy="0"/>
        </a:xfrm>
      </p:grpSpPr>
      <p:sp>
        <p:nvSpPr>
          <p:cNvPr id="308" name="Google Shape;308;p6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rtl="0" algn="l">
              <a:lnSpc>
                <a:spcPct val="100000"/>
              </a:lnSpc>
              <a:spcBef>
                <a:spcPts val="0"/>
              </a:spcBef>
              <a:spcAft>
                <a:spcPts val="0"/>
              </a:spcAft>
              <a:buSzPts val="2400"/>
              <a:buNone/>
              <a:defRPr sz="2400"/>
            </a:lvl1pPr>
            <a:lvl2pPr lvl="1" rtl="0" algn="l">
              <a:lnSpc>
                <a:spcPct val="100000"/>
              </a:lnSpc>
              <a:spcBef>
                <a:spcPts val="0"/>
              </a:spcBef>
              <a:spcAft>
                <a:spcPts val="0"/>
              </a:spcAft>
              <a:buSzPts val="2400"/>
              <a:buNone/>
              <a:defRPr sz="2400"/>
            </a:lvl2pPr>
            <a:lvl3pPr lvl="2" rtl="0" algn="l">
              <a:lnSpc>
                <a:spcPct val="100000"/>
              </a:lnSpc>
              <a:spcBef>
                <a:spcPts val="0"/>
              </a:spcBef>
              <a:spcAft>
                <a:spcPts val="0"/>
              </a:spcAft>
              <a:buSzPts val="2400"/>
              <a:buNone/>
              <a:defRPr sz="2400"/>
            </a:lvl3pPr>
            <a:lvl4pPr lvl="3" rtl="0" algn="l">
              <a:lnSpc>
                <a:spcPct val="100000"/>
              </a:lnSpc>
              <a:spcBef>
                <a:spcPts val="0"/>
              </a:spcBef>
              <a:spcAft>
                <a:spcPts val="0"/>
              </a:spcAft>
              <a:buSzPts val="2400"/>
              <a:buNone/>
              <a:defRPr sz="2400"/>
            </a:lvl4pPr>
            <a:lvl5pPr lvl="4" rtl="0" algn="l">
              <a:lnSpc>
                <a:spcPct val="100000"/>
              </a:lnSpc>
              <a:spcBef>
                <a:spcPts val="0"/>
              </a:spcBef>
              <a:spcAft>
                <a:spcPts val="0"/>
              </a:spcAft>
              <a:buSzPts val="2400"/>
              <a:buNone/>
              <a:defRPr sz="2400"/>
            </a:lvl5pPr>
            <a:lvl6pPr lvl="5" rtl="0" algn="l">
              <a:lnSpc>
                <a:spcPct val="100000"/>
              </a:lnSpc>
              <a:spcBef>
                <a:spcPts val="0"/>
              </a:spcBef>
              <a:spcAft>
                <a:spcPts val="0"/>
              </a:spcAft>
              <a:buSzPts val="2400"/>
              <a:buNone/>
              <a:defRPr sz="2400"/>
            </a:lvl6pPr>
            <a:lvl7pPr lvl="6" rtl="0" algn="l">
              <a:lnSpc>
                <a:spcPct val="100000"/>
              </a:lnSpc>
              <a:spcBef>
                <a:spcPts val="0"/>
              </a:spcBef>
              <a:spcAft>
                <a:spcPts val="0"/>
              </a:spcAft>
              <a:buSzPts val="2400"/>
              <a:buNone/>
              <a:defRPr sz="2400"/>
            </a:lvl7pPr>
            <a:lvl8pPr lvl="7" rtl="0" algn="l">
              <a:lnSpc>
                <a:spcPct val="100000"/>
              </a:lnSpc>
              <a:spcBef>
                <a:spcPts val="0"/>
              </a:spcBef>
              <a:spcAft>
                <a:spcPts val="0"/>
              </a:spcAft>
              <a:buSzPts val="2400"/>
              <a:buNone/>
              <a:defRPr sz="2400"/>
            </a:lvl8pPr>
            <a:lvl9pPr lvl="8" rtl="0" algn="l">
              <a:lnSpc>
                <a:spcPct val="100000"/>
              </a:lnSpc>
              <a:spcBef>
                <a:spcPts val="0"/>
              </a:spcBef>
              <a:spcAft>
                <a:spcPts val="0"/>
              </a:spcAft>
              <a:buSzPts val="2400"/>
              <a:buNone/>
              <a:defRPr sz="2400"/>
            </a:lvl9pPr>
          </a:lstStyle>
          <a:p/>
        </p:txBody>
      </p:sp>
      <p:sp>
        <p:nvSpPr>
          <p:cNvPr id="309" name="Google Shape;309;p6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rtl="0" algn="l">
              <a:lnSpc>
                <a:spcPct val="115000"/>
              </a:lnSpc>
              <a:spcBef>
                <a:spcPts val="0"/>
              </a:spcBef>
              <a:spcAft>
                <a:spcPts val="0"/>
              </a:spcAft>
              <a:buSzPts val="1200"/>
              <a:buChar char="●"/>
              <a:defRPr sz="1200"/>
            </a:lvl1pPr>
            <a:lvl2pPr indent="-304800" lvl="1" marL="914400" rtl="0" algn="l">
              <a:lnSpc>
                <a:spcPct val="115000"/>
              </a:lnSpc>
              <a:spcBef>
                <a:spcPts val="0"/>
              </a:spcBef>
              <a:spcAft>
                <a:spcPts val="0"/>
              </a:spcAft>
              <a:buSzPts val="1200"/>
              <a:buChar char="○"/>
              <a:defRPr sz="1200"/>
            </a:lvl2pPr>
            <a:lvl3pPr indent="-304800" lvl="2" marL="1371600" rtl="0" algn="l">
              <a:lnSpc>
                <a:spcPct val="115000"/>
              </a:lnSpc>
              <a:spcBef>
                <a:spcPts val="0"/>
              </a:spcBef>
              <a:spcAft>
                <a:spcPts val="0"/>
              </a:spcAft>
              <a:buSzPts val="1200"/>
              <a:buChar char="■"/>
              <a:defRPr sz="1200"/>
            </a:lvl3pPr>
            <a:lvl4pPr indent="-304800" lvl="3" marL="1828800" rtl="0" algn="l">
              <a:lnSpc>
                <a:spcPct val="115000"/>
              </a:lnSpc>
              <a:spcBef>
                <a:spcPts val="0"/>
              </a:spcBef>
              <a:spcAft>
                <a:spcPts val="0"/>
              </a:spcAft>
              <a:buSzPts val="1200"/>
              <a:buChar char="●"/>
              <a:defRPr sz="1200"/>
            </a:lvl4pPr>
            <a:lvl5pPr indent="-304800" lvl="4" marL="2286000" rtl="0" algn="l">
              <a:lnSpc>
                <a:spcPct val="115000"/>
              </a:lnSpc>
              <a:spcBef>
                <a:spcPts val="0"/>
              </a:spcBef>
              <a:spcAft>
                <a:spcPts val="0"/>
              </a:spcAft>
              <a:buSzPts val="1200"/>
              <a:buChar char="○"/>
              <a:defRPr sz="1200"/>
            </a:lvl5pPr>
            <a:lvl6pPr indent="-304800" lvl="5" marL="2743200" rtl="0" algn="l">
              <a:lnSpc>
                <a:spcPct val="115000"/>
              </a:lnSpc>
              <a:spcBef>
                <a:spcPts val="0"/>
              </a:spcBef>
              <a:spcAft>
                <a:spcPts val="0"/>
              </a:spcAft>
              <a:buSzPts val="1200"/>
              <a:buChar char="■"/>
              <a:defRPr sz="1200"/>
            </a:lvl6pPr>
            <a:lvl7pPr indent="-304800" lvl="6" marL="3200400" rtl="0" algn="l">
              <a:lnSpc>
                <a:spcPct val="115000"/>
              </a:lnSpc>
              <a:spcBef>
                <a:spcPts val="0"/>
              </a:spcBef>
              <a:spcAft>
                <a:spcPts val="0"/>
              </a:spcAft>
              <a:buSzPts val="1200"/>
              <a:buChar char="●"/>
              <a:defRPr sz="1200"/>
            </a:lvl7pPr>
            <a:lvl8pPr indent="-304800" lvl="7" marL="3657600" rtl="0" algn="l">
              <a:lnSpc>
                <a:spcPct val="115000"/>
              </a:lnSpc>
              <a:spcBef>
                <a:spcPts val="0"/>
              </a:spcBef>
              <a:spcAft>
                <a:spcPts val="0"/>
              </a:spcAft>
              <a:buSzPts val="1200"/>
              <a:buChar char="○"/>
              <a:defRPr sz="1200"/>
            </a:lvl8pPr>
            <a:lvl9pPr indent="-304800" lvl="8" marL="4114800" rtl="0" algn="l">
              <a:lnSpc>
                <a:spcPct val="115000"/>
              </a:lnSpc>
              <a:spcBef>
                <a:spcPts val="0"/>
              </a:spcBef>
              <a:spcAft>
                <a:spcPts val="0"/>
              </a:spcAft>
              <a:buSzPts val="1200"/>
              <a:buChar char="■"/>
              <a:defRPr sz="1200"/>
            </a:lvl9pPr>
          </a:lstStyle>
          <a:p/>
        </p:txBody>
      </p:sp>
      <p:sp>
        <p:nvSpPr>
          <p:cNvPr id="310" name="Google Shape;310;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11" name="Shape 311"/>
        <p:cNvGrpSpPr/>
        <p:nvPr/>
      </p:nvGrpSpPr>
      <p:grpSpPr>
        <a:xfrm>
          <a:off x="0" y="0"/>
          <a:ext cx="0" cy="0"/>
          <a:chOff x="0" y="0"/>
          <a:chExt cx="0" cy="0"/>
        </a:xfrm>
      </p:grpSpPr>
      <p:sp>
        <p:nvSpPr>
          <p:cNvPr id="312" name="Google Shape;312;p6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rtl="0" algn="l">
              <a:lnSpc>
                <a:spcPct val="100000"/>
              </a:lnSpc>
              <a:spcBef>
                <a:spcPts val="0"/>
              </a:spcBef>
              <a:spcAft>
                <a:spcPts val="0"/>
              </a:spcAft>
              <a:buSzPts val="4800"/>
              <a:buNone/>
              <a:defRPr sz="4800"/>
            </a:lvl1pPr>
            <a:lvl2pPr lvl="1" rtl="0" algn="l">
              <a:lnSpc>
                <a:spcPct val="100000"/>
              </a:lnSpc>
              <a:spcBef>
                <a:spcPts val="0"/>
              </a:spcBef>
              <a:spcAft>
                <a:spcPts val="0"/>
              </a:spcAft>
              <a:buSzPts val="4800"/>
              <a:buNone/>
              <a:defRPr sz="4800"/>
            </a:lvl2pPr>
            <a:lvl3pPr lvl="2" rtl="0" algn="l">
              <a:lnSpc>
                <a:spcPct val="100000"/>
              </a:lnSpc>
              <a:spcBef>
                <a:spcPts val="0"/>
              </a:spcBef>
              <a:spcAft>
                <a:spcPts val="0"/>
              </a:spcAft>
              <a:buSzPts val="4800"/>
              <a:buNone/>
              <a:defRPr sz="4800"/>
            </a:lvl3pPr>
            <a:lvl4pPr lvl="3" rtl="0" algn="l">
              <a:lnSpc>
                <a:spcPct val="100000"/>
              </a:lnSpc>
              <a:spcBef>
                <a:spcPts val="0"/>
              </a:spcBef>
              <a:spcAft>
                <a:spcPts val="0"/>
              </a:spcAft>
              <a:buSzPts val="4800"/>
              <a:buNone/>
              <a:defRPr sz="4800"/>
            </a:lvl4pPr>
            <a:lvl5pPr lvl="4" rtl="0" algn="l">
              <a:lnSpc>
                <a:spcPct val="100000"/>
              </a:lnSpc>
              <a:spcBef>
                <a:spcPts val="0"/>
              </a:spcBef>
              <a:spcAft>
                <a:spcPts val="0"/>
              </a:spcAft>
              <a:buSzPts val="4800"/>
              <a:buNone/>
              <a:defRPr sz="4800"/>
            </a:lvl5pPr>
            <a:lvl6pPr lvl="5" rtl="0" algn="l">
              <a:lnSpc>
                <a:spcPct val="100000"/>
              </a:lnSpc>
              <a:spcBef>
                <a:spcPts val="0"/>
              </a:spcBef>
              <a:spcAft>
                <a:spcPts val="0"/>
              </a:spcAft>
              <a:buSzPts val="4800"/>
              <a:buNone/>
              <a:defRPr sz="4800"/>
            </a:lvl6pPr>
            <a:lvl7pPr lvl="6" rtl="0" algn="l">
              <a:lnSpc>
                <a:spcPct val="100000"/>
              </a:lnSpc>
              <a:spcBef>
                <a:spcPts val="0"/>
              </a:spcBef>
              <a:spcAft>
                <a:spcPts val="0"/>
              </a:spcAft>
              <a:buSzPts val="4800"/>
              <a:buNone/>
              <a:defRPr sz="4800"/>
            </a:lvl7pPr>
            <a:lvl8pPr lvl="7" rtl="0" algn="l">
              <a:lnSpc>
                <a:spcPct val="100000"/>
              </a:lnSpc>
              <a:spcBef>
                <a:spcPts val="0"/>
              </a:spcBef>
              <a:spcAft>
                <a:spcPts val="0"/>
              </a:spcAft>
              <a:buSzPts val="4800"/>
              <a:buNone/>
              <a:defRPr sz="4800"/>
            </a:lvl8pPr>
            <a:lvl9pPr lvl="8" rtl="0" algn="l">
              <a:lnSpc>
                <a:spcPct val="100000"/>
              </a:lnSpc>
              <a:spcBef>
                <a:spcPts val="0"/>
              </a:spcBef>
              <a:spcAft>
                <a:spcPts val="0"/>
              </a:spcAft>
              <a:buSzPts val="4800"/>
              <a:buNone/>
              <a:defRPr sz="4800"/>
            </a:lvl9pPr>
          </a:lstStyle>
          <a:p/>
        </p:txBody>
      </p:sp>
      <p:sp>
        <p:nvSpPr>
          <p:cNvPr id="313" name="Google Shape;313;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14" name="Shape 314"/>
        <p:cNvGrpSpPr/>
        <p:nvPr/>
      </p:nvGrpSpPr>
      <p:grpSpPr>
        <a:xfrm>
          <a:off x="0" y="0"/>
          <a:ext cx="0" cy="0"/>
          <a:chOff x="0" y="0"/>
          <a:chExt cx="0" cy="0"/>
        </a:xfrm>
      </p:grpSpPr>
      <p:sp>
        <p:nvSpPr>
          <p:cNvPr id="315" name="Google Shape;315;p6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6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4200"/>
              <a:buNone/>
              <a:defRPr sz="4200"/>
            </a:lvl1pPr>
            <a:lvl2pPr lvl="1" rtl="0" algn="ctr">
              <a:lnSpc>
                <a:spcPct val="100000"/>
              </a:lnSpc>
              <a:spcBef>
                <a:spcPts val="0"/>
              </a:spcBef>
              <a:spcAft>
                <a:spcPts val="0"/>
              </a:spcAft>
              <a:buSzPts val="4200"/>
              <a:buNone/>
              <a:defRPr sz="4200"/>
            </a:lvl2pPr>
            <a:lvl3pPr lvl="2" rtl="0" algn="ctr">
              <a:lnSpc>
                <a:spcPct val="100000"/>
              </a:lnSpc>
              <a:spcBef>
                <a:spcPts val="0"/>
              </a:spcBef>
              <a:spcAft>
                <a:spcPts val="0"/>
              </a:spcAft>
              <a:buSzPts val="4200"/>
              <a:buNone/>
              <a:defRPr sz="4200"/>
            </a:lvl3pPr>
            <a:lvl4pPr lvl="3" rtl="0" algn="ctr">
              <a:lnSpc>
                <a:spcPct val="100000"/>
              </a:lnSpc>
              <a:spcBef>
                <a:spcPts val="0"/>
              </a:spcBef>
              <a:spcAft>
                <a:spcPts val="0"/>
              </a:spcAft>
              <a:buSzPts val="4200"/>
              <a:buNone/>
              <a:defRPr sz="4200"/>
            </a:lvl4pPr>
            <a:lvl5pPr lvl="4" rtl="0" algn="ctr">
              <a:lnSpc>
                <a:spcPct val="100000"/>
              </a:lnSpc>
              <a:spcBef>
                <a:spcPts val="0"/>
              </a:spcBef>
              <a:spcAft>
                <a:spcPts val="0"/>
              </a:spcAft>
              <a:buSzPts val="4200"/>
              <a:buNone/>
              <a:defRPr sz="4200"/>
            </a:lvl5pPr>
            <a:lvl6pPr lvl="5" rtl="0" algn="ctr">
              <a:lnSpc>
                <a:spcPct val="100000"/>
              </a:lnSpc>
              <a:spcBef>
                <a:spcPts val="0"/>
              </a:spcBef>
              <a:spcAft>
                <a:spcPts val="0"/>
              </a:spcAft>
              <a:buSzPts val="4200"/>
              <a:buNone/>
              <a:defRPr sz="4200"/>
            </a:lvl6pPr>
            <a:lvl7pPr lvl="6" rtl="0" algn="ctr">
              <a:lnSpc>
                <a:spcPct val="100000"/>
              </a:lnSpc>
              <a:spcBef>
                <a:spcPts val="0"/>
              </a:spcBef>
              <a:spcAft>
                <a:spcPts val="0"/>
              </a:spcAft>
              <a:buSzPts val="4200"/>
              <a:buNone/>
              <a:defRPr sz="4200"/>
            </a:lvl7pPr>
            <a:lvl8pPr lvl="7" rtl="0" algn="ctr">
              <a:lnSpc>
                <a:spcPct val="100000"/>
              </a:lnSpc>
              <a:spcBef>
                <a:spcPts val="0"/>
              </a:spcBef>
              <a:spcAft>
                <a:spcPts val="0"/>
              </a:spcAft>
              <a:buSzPts val="4200"/>
              <a:buNone/>
              <a:defRPr sz="4200"/>
            </a:lvl8pPr>
            <a:lvl9pPr lvl="8" rtl="0" algn="ctr">
              <a:lnSpc>
                <a:spcPct val="100000"/>
              </a:lnSpc>
              <a:spcBef>
                <a:spcPts val="0"/>
              </a:spcBef>
              <a:spcAft>
                <a:spcPts val="0"/>
              </a:spcAft>
              <a:buSzPts val="4200"/>
              <a:buNone/>
              <a:defRPr sz="4200"/>
            </a:lvl9pPr>
          </a:lstStyle>
          <a:p/>
        </p:txBody>
      </p:sp>
      <p:sp>
        <p:nvSpPr>
          <p:cNvPr id="317" name="Google Shape;317;p6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18" name="Google Shape;318;p6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rtl="0" algn="l">
              <a:lnSpc>
                <a:spcPct val="115000"/>
              </a:lnSpc>
              <a:spcBef>
                <a:spcPts val="0"/>
              </a:spcBef>
              <a:spcAft>
                <a:spcPts val="0"/>
              </a:spcAft>
              <a:buSzPts val="1800"/>
              <a:buChar char="●"/>
              <a:defRPr/>
            </a:lvl1pPr>
            <a:lvl2pPr indent="-317500" lvl="1" marL="914400" rtl="0" algn="l">
              <a:lnSpc>
                <a:spcPct val="115000"/>
              </a:lnSpc>
              <a:spcBef>
                <a:spcPts val="0"/>
              </a:spcBef>
              <a:spcAft>
                <a:spcPts val="0"/>
              </a:spcAft>
              <a:buSzPts val="1400"/>
              <a:buChar char="○"/>
              <a:defRPr/>
            </a:lvl2pPr>
            <a:lvl3pPr indent="-317500" lvl="2" marL="1371600" rtl="0" algn="l">
              <a:lnSpc>
                <a:spcPct val="115000"/>
              </a:lnSpc>
              <a:spcBef>
                <a:spcPts val="0"/>
              </a:spcBef>
              <a:spcAft>
                <a:spcPts val="0"/>
              </a:spcAft>
              <a:buSzPts val="1400"/>
              <a:buChar char="■"/>
              <a:defRPr/>
            </a:lvl3pPr>
            <a:lvl4pPr indent="-317500" lvl="3" marL="1828800" rtl="0" algn="l">
              <a:lnSpc>
                <a:spcPct val="115000"/>
              </a:lnSpc>
              <a:spcBef>
                <a:spcPts val="0"/>
              </a:spcBef>
              <a:spcAft>
                <a:spcPts val="0"/>
              </a:spcAft>
              <a:buSzPts val="1400"/>
              <a:buChar char="●"/>
              <a:defRPr/>
            </a:lvl4pPr>
            <a:lvl5pPr indent="-317500" lvl="4" marL="2286000" rtl="0" algn="l">
              <a:lnSpc>
                <a:spcPct val="115000"/>
              </a:lnSpc>
              <a:spcBef>
                <a:spcPts val="0"/>
              </a:spcBef>
              <a:spcAft>
                <a:spcPts val="0"/>
              </a:spcAft>
              <a:buSzPts val="1400"/>
              <a:buChar char="○"/>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319" name="Google Shape;319;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20" name="Shape 320"/>
        <p:cNvGrpSpPr/>
        <p:nvPr/>
      </p:nvGrpSpPr>
      <p:grpSpPr>
        <a:xfrm>
          <a:off x="0" y="0"/>
          <a:ext cx="0" cy="0"/>
          <a:chOff x="0" y="0"/>
          <a:chExt cx="0" cy="0"/>
        </a:xfrm>
      </p:grpSpPr>
      <p:sp>
        <p:nvSpPr>
          <p:cNvPr id="321" name="Google Shape;321;p7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rtl="0" algn="l">
              <a:lnSpc>
                <a:spcPct val="100000"/>
              </a:lnSpc>
              <a:spcBef>
                <a:spcPts val="0"/>
              </a:spcBef>
              <a:spcAft>
                <a:spcPts val="0"/>
              </a:spcAft>
              <a:buSzPts val="1800"/>
              <a:buNone/>
              <a:defRPr/>
            </a:lvl1pPr>
          </a:lstStyle>
          <a:p/>
        </p:txBody>
      </p:sp>
      <p:sp>
        <p:nvSpPr>
          <p:cNvPr id="322" name="Google Shape;322;p7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23" name="Shape 323"/>
        <p:cNvGrpSpPr/>
        <p:nvPr/>
      </p:nvGrpSpPr>
      <p:grpSpPr>
        <a:xfrm>
          <a:off x="0" y="0"/>
          <a:ext cx="0" cy="0"/>
          <a:chOff x="0" y="0"/>
          <a:chExt cx="0" cy="0"/>
        </a:xfrm>
      </p:grpSpPr>
      <p:sp>
        <p:nvSpPr>
          <p:cNvPr id="324" name="Google Shape;324;p7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rtl="0" algn="ctr">
              <a:lnSpc>
                <a:spcPct val="100000"/>
              </a:lnSpc>
              <a:spcBef>
                <a:spcPts val="0"/>
              </a:spcBef>
              <a:spcAft>
                <a:spcPts val="0"/>
              </a:spcAft>
              <a:buSzPts val="12000"/>
              <a:buNone/>
              <a:defRPr sz="12000"/>
            </a:lvl1pPr>
            <a:lvl2pPr lvl="1" rtl="0" algn="ctr">
              <a:lnSpc>
                <a:spcPct val="100000"/>
              </a:lnSpc>
              <a:spcBef>
                <a:spcPts val="0"/>
              </a:spcBef>
              <a:spcAft>
                <a:spcPts val="0"/>
              </a:spcAft>
              <a:buSzPts val="12000"/>
              <a:buNone/>
              <a:defRPr sz="12000"/>
            </a:lvl2pPr>
            <a:lvl3pPr lvl="2" rtl="0" algn="ctr">
              <a:lnSpc>
                <a:spcPct val="100000"/>
              </a:lnSpc>
              <a:spcBef>
                <a:spcPts val="0"/>
              </a:spcBef>
              <a:spcAft>
                <a:spcPts val="0"/>
              </a:spcAft>
              <a:buSzPts val="12000"/>
              <a:buNone/>
              <a:defRPr sz="12000"/>
            </a:lvl3pPr>
            <a:lvl4pPr lvl="3" rtl="0" algn="ctr">
              <a:lnSpc>
                <a:spcPct val="100000"/>
              </a:lnSpc>
              <a:spcBef>
                <a:spcPts val="0"/>
              </a:spcBef>
              <a:spcAft>
                <a:spcPts val="0"/>
              </a:spcAft>
              <a:buSzPts val="12000"/>
              <a:buNone/>
              <a:defRPr sz="12000"/>
            </a:lvl4pPr>
            <a:lvl5pPr lvl="4" rtl="0" algn="ctr">
              <a:lnSpc>
                <a:spcPct val="100000"/>
              </a:lnSpc>
              <a:spcBef>
                <a:spcPts val="0"/>
              </a:spcBef>
              <a:spcAft>
                <a:spcPts val="0"/>
              </a:spcAft>
              <a:buSzPts val="12000"/>
              <a:buNone/>
              <a:defRPr sz="12000"/>
            </a:lvl5pPr>
            <a:lvl6pPr lvl="5" rtl="0" algn="ctr">
              <a:lnSpc>
                <a:spcPct val="100000"/>
              </a:lnSpc>
              <a:spcBef>
                <a:spcPts val="0"/>
              </a:spcBef>
              <a:spcAft>
                <a:spcPts val="0"/>
              </a:spcAft>
              <a:buSzPts val="12000"/>
              <a:buNone/>
              <a:defRPr sz="12000"/>
            </a:lvl6pPr>
            <a:lvl7pPr lvl="6" rtl="0" algn="ctr">
              <a:lnSpc>
                <a:spcPct val="100000"/>
              </a:lnSpc>
              <a:spcBef>
                <a:spcPts val="0"/>
              </a:spcBef>
              <a:spcAft>
                <a:spcPts val="0"/>
              </a:spcAft>
              <a:buSzPts val="12000"/>
              <a:buNone/>
              <a:defRPr sz="12000"/>
            </a:lvl7pPr>
            <a:lvl8pPr lvl="7" rtl="0" algn="ctr">
              <a:lnSpc>
                <a:spcPct val="100000"/>
              </a:lnSpc>
              <a:spcBef>
                <a:spcPts val="0"/>
              </a:spcBef>
              <a:spcAft>
                <a:spcPts val="0"/>
              </a:spcAft>
              <a:buSzPts val="12000"/>
              <a:buNone/>
              <a:defRPr sz="12000"/>
            </a:lvl8pPr>
            <a:lvl9pPr lvl="8" rtl="0" algn="ctr">
              <a:lnSpc>
                <a:spcPct val="100000"/>
              </a:lnSpc>
              <a:spcBef>
                <a:spcPts val="0"/>
              </a:spcBef>
              <a:spcAft>
                <a:spcPts val="0"/>
              </a:spcAft>
              <a:buSzPts val="12000"/>
              <a:buNone/>
              <a:defRPr sz="12000"/>
            </a:lvl9pPr>
          </a:lstStyle>
          <a:p>
            <a:r>
              <a:t>xx%</a:t>
            </a:r>
          </a:p>
        </p:txBody>
      </p:sp>
      <p:sp>
        <p:nvSpPr>
          <p:cNvPr id="325" name="Google Shape;325;p7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rtl="0" algn="ctr">
              <a:lnSpc>
                <a:spcPct val="115000"/>
              </a:lnSpc>
              <a:spcBef>
                <a:spcPts val="0"/>
              </a:spcBef>
              <a:spcAft>
                <a:spcPts val="0"/>
              </a:spcAft>
              <a:buSzPts val="1800"/>
              <a:buChar char="●"/>
              <a:defRPr/>
            </a:lvl1pPr>
            <a:lvl2pPr indent="-317500" lvl="1" marL="914400" rtl="0" algn="ctr">
              <a:lnSpc>
                <a:spcPct val="115000"/>
              </a:lnSpc>
              <a:spcBef>
                <a:spcPts val="0"/>
              </a:spcBef>
              <a:spcAft>
                <a:spcPts val="0"/>
              </a:spcAft>
              <a:buSzPts val="1400"/>
              <a:buChar char="○"/>
              <a:defRPr/>
            </a:lvl2pPr>
            <a:lvl3pPr indent="-317500" lvl="2" marL="1371600" rtl="0" algn="ctr">
              <a:lnSpc>
                <a:spcPct val="115000"/>
              </a:lnSpc>
              <a:spcBef>
                <a:spcPts val="0"/>
              </a:spcBef>
              <a:spcAft>
                <a:spcPts val="0"/>
              </a:spcAft>
              <a:buSzPts val="1400"/>
              <a:buChar char="■"/>
              <a:defRPr/>
            </a:lvl3pPr>
            <a:lvl4pPr indent="-317500" lvl="3" marL="1828800" rtl="0" algn="ctr">
              <a:lnSpc>
                <a:spcPct val="115000"/>
              </a:lnSpc>
              <a:spcBef>
                <a:spcPts val="0"/>
              </a:spcBef>
              <a:spcAft>
                <a:spcPts val="0"/>
              </a:spcAft>
              <a:buSzPts val="1400"/>
              <a:buChar char="●"/>
              <a:defRPr/>
            </a:lvl4pPr>
            <a:lvl5pPr indent="-317500" lvl="4" marL="2286000" rtl="0" algn="ctr">
              <a:lnSpc>
                <a:spcPct val="115000"/>
              </a:lnSpc>
              <a:spcBef>
                <a:spcPts val="0"/>
              </a:spcBef>
              <a:spcAft>
                <a:spcPts val="0"/>
              </a:spcAft>
              <a:buSzPts val="1400"/>
              <a:buChar char="○"/>
              <a:defRPr/>
            </a:lvl5pPr>
            <a:lvl6pPr indent="-317500" lvl="5" marL="2743200" rtl="0" algn="ctr">
              <a:lnSpc>
                <a:spcPct val="115000"/>
              </a:lnSpc>
              <a:spcBef>
                <a:spcPts val="0"/>
              </a:spcBef>
              <a:spcAft>
                <a:spcPts val="0"/>
              </a:spcAft>
              <a:buSzPts val="1400"/>
              <a:buChar char="■"/>
              <a:defRPr/>
            </a:lvl6pPr>
            <a:lvl7pPr indent="-317500" lvl="6" marL="3200400" rtl="0" algn="ctr">
              <a:lnSpc>
                <a:spcPct val="115000"/>
              </a:lnSpc>
              <a:spcBef>
                <a:spcPts val="0"/>
              </a:spcBef>
              <a:spcAft>
                <a:spcPts val="0"/>
              </a:spcAft>
              <a:buSzPts val="1400"/>
              <a:buChar char="●"/>
              <a:defRPr/>
            </a:lvl7pPr>
            <a:lvl8pPr indent="-317500" lvl="7" marL="3657600" rtl="0" algn="ctr">
              <a:lnSpc>
                <a:spcPct val="115000"/>
              </a:lnSpc>
              <a:spcBef>
                <a:spcPts val="0"/>
              </a:spcBef>
              <a:spcAft>
                <a:spcPts val="0"/>
              </a:spcAft>
              <a:buSzPts val="1400"/>
              <a:buChar char="○"/>
              <a:defRPr/>
            </a:lvl8pPr>
            <a:lvl9pPr indent="-317500" lvl="8" marL="4114800" rtl="0" algn="ctr">
              <a:lnSpc>
                <a:spcPct val="115000"/>
              </a:lnSpc>
              <a:spcBef>
                <a:spcPts val="0"/>
              </a:spcBef>
              <a:spcAft>
                <a:spcPts val="0"/>
              </a:spcAft>
              <a:buSzPts val="1400"/>
              <a:buChar char="■"/>
              <a:defRPr/>
            </a:lvl9pPr>
          </a:lstStyle>
          <a:p/>
        </p:txBody>
      </p:sp>
      <p:sp>
        <p:nvSpPr>
          <p:cNvPr id="326" name="Google Shape;326;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31" name="Shape 331"/>
        <p:cNvGrpSpPr/>
        <p:nvPr/>
      </p:nvGrpSpPr>
      <p:grpSpPr>
        <a:xfrm>
          <a:off x="0" y="0"/>
          <a:ext cx="0" cy="0"/>
          <a:chOff x="0" y="0"/>
          <a:chExt cx="0" cy="0"/>
        </a:xfrm>
      </p:grpSpPr>
      <p:sp>
        <p:nvSpPr>
          <p:cNvPr id="332" name="Google Shape;332;p7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33" name="Google Shape;333;p7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34" name="Google Shape;334;p7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5" name="Shape 335"/>
        <p:cNvGrpSpPr/>
        <p:nvPr/>
      </p:nvGrpSpPr>
      <p:grpSpPr>
        <a:xfrm>
          <a:off x="0" y="0"/>
          <a:ext cx="0" cy="0"/>
          <a:chOff x="0" y="0"/>
          <a:chExt cx="0" cy="0"/>
        </a:xfrm>
      </p:grpSpPr>
      <p:sp>
        <p:nvSpPr>
          <p:cNvPr id="336" name="Google Shape;336;p74"/>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37" name="Google Shape;337;p7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38" name="Shape 338"/>
        <p:cNvGrpSpPr/>
        <p:nvPr/>
      </p:nvGrpSpPr>
      <p:grpSpPr>
        <a:xfrm>
          <a:off x="0" y="0"/>
          <a:ext cx="0" cy="0"/>
          <a:chOff x="0" y="0"/>
          <a:chExt cx="0" cy="0"/>
        </a:xfrm>
      </p:grpSpPr>
      <p:sp>
        <p:nvSpPr>
          <p:cNvPr id="339" name="Google Shape;339;p7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0" name="Google Shape;340;p7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341" name="Google Shape;341;p7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42" name="Shape 342"/>
        <p:cNvGrpSpPr/>
        <p:nvPr/>
      </p:nvGrpSpPr>
      <p:grpSpPr>
        <a:xfrm>
          <a:off x="0" y="0"/>
          <a:ext cx="0" cy="0"/>
          <a:chOff x="0" y="0"/>
          <a:chExt cx="0" cy="0"/>
        </a:xfrm>
      </p:grpSpPr>
      <p:sp>
        <p:nvSpPr>
          <p:cNvPr id="343" name="Google Shape;343;p7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4" name="Google Shape;344;p7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45" name="Google Shape;345;p7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46" name="Google Shape;346;p7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7" name="Shape 347"/>
        <p:cNvGrpSpPr/>
        <p:nvPr/>
      </p:nvGrpSpPr>
      <p:grpSpPr>
        <a:xfrm>
          <a:off x="0" y="0"/>
          <a:ext cx="0" cy="0"/>
          <a:chOff x="0" y="0"/>
          <a:chExt cx="0" cy="0"/>
        </a:xfrm>
      </p:grpSpPr>
      <p:sp>
        <p:nvSpPr>
          <p:cNvPr id="348" name="Google Shape;348;p7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9" name="Google Shape;349;p7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50" name="Shape 350"/>
        <p:cNvGrpSpPr/>
        <p:nvPr/>
      </p:nvGrpSpPr>
      <p:grpSpPr>
        <a:xfrm>
          <a:off x="0" y="0"/>
          <a:ext cx="0" cy="0"/>
          <a:chOff x="0" y="0"/>
          <a:chExt cx="0" cy="0"/>
        </a:xfrm>
      </p:grpSpPr>
      <p:sp>
        <p:nvSpPr>
          <p:cNvPr id="351" name="Google Shape;351;p78"/>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52" name="Google Shape;352;p78"/>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53" name="Google Shape;353;p7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54" name="Shape 354"/>
        <p:cNvGrpSpPr/>
        <p:nvPr/>
      </p:nvGrpSpPr>
      <p:grpSpPr>
        <a:xfrm>
          <a:off x="0" y="0"/>
          <a:ext cx="0" cy="0"/>
          <a:chOff x="0" y="0"/>
          <a:chExt cx="0" cy="0"/>
        </a:xfrm>
      </p:grpSpPr>
      <p:sp>
        <p:nvSpPr>
          <p:cNvPr id="355" name="Google Shape;355;p79"/>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56" name="Google Shape;356;p7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7" name="Shape 357"/>
        <p:cNvGrpSpPr/>
        <p:nvPr/>
      </p:nvGrpSpPr>
      <p:grpSpPr>
        <a:xfrm>
          <a:off x="0" y="0"/>
          <a:ext cx="0" cy="0"/>
          <a:chOff x="0" y="0"/>
          <a:chExt cx="0" cy="0"/>
        </a:xfrm>
      </p:grpSpPr>
      <p:sp>
        <p:nvSpPr>
          <p:cNvPr id="358" name="Google Shape;358;p8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80"/>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60" name="Google Shape;360;p80"/>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61" name="Google Shape;361;p8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362" name="Google Shape;362;p8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63" name="Shape 363"/>
        <p:cNvGrpSpPr/>
        <p:nvPr/>
      </p:nvGrpSpPr>
      <p:grpSpPr>
        <a:xfrm>
          <a:off x="0" y="0"/>
          <a:ext cx="0" cy="0"/>
          <a:chOff x="0" y="0"/>
          <a:chExt cx="0" cy="0"/>
        </a:xfrm>
      </p:grpSpPr>
      <p:sp>
        <p:nvSpPr>
          <p:cNvPr id="364" name="Google Shape;364;p81"/>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365" name="Google Shape;365;p8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66" name="Shape 366"/>
        <p:cNvGrpSpPr/>
        <p:nvPr/>
      </p:nvGrpSpPr>
      <p:grpSpPr>
        <a:xfrm>
          <a:off x="0" y="0"/>
          <a:ext cx="0" cy="0"/>
          <a:chOff x="0" y="0"/>
          <a:chExt cx="0" cy="0"/>
        </a:xfrm>
      </p:grpSpPr>
      <p:sp>
        <p:nvSpPr>
          <p:cNvPr id="367" name="Google Shape;367;p8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68" name="Google Shape;368;p82"/>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369" name="Google Shape;369;p8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70" name="Shape 370"/>
        <p:cNvGrpSpPr/>
        <p:nvPr/>
      </p:nvGrpSpPr>
      <p:grpSpPr>
        <a:xfrm>
          <a:off x="0" y="0"/>
          <a:ext cx="0" cy="0"/>
          <a:chOff x="0" y="0"/>
          <a:chExt cx="0" cy="0"/>
        </a:xfrm>
      </p:grpSpPr>
      <p:sp>
        <p:nvSpPr>
          <p:cNvPr id="371" name="Google Shape;371;p8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Objectives">
  <p:cSld name="Learning Objectives">
    <p:spTree>
      <p:nvGrpSpPr>
        <p:cNvPr id="372" name="Shape 372"/>
        <p:cNvGrpSpPr/>
        <p:nvPr/>
      </p:nvGrpSpPr>
      <p:grpSpPr>
        <a:xfrm>
          <a:off x="0" y="0"/>
          <a:ext cx="0" cy="0"/>
          <a:chOff x="0" y="0"/>
          <a:chExt cx="0" cy="0"/>
        </a:xfrm>
      </p:grpSpPr>
      <p:sp>
        <p:nvSpPr>
          <p:cNvPr id="373" name="Google Shape;373;p84"/>
          <p:cNvSpPr txBox="1"/>
          <p:nvPr>
            <p:ph idx="1" type="body"/>
          </p:nvPr>
        </p:nvSpPr>
        <p:spPr>
          <a:xfrm>
            <a:off x="519328" y="843196"/>
            <a:ext cx="8105400" cy="3609000"/>
          </a:xfrm>
          <a:prstGeom prst="rect">
            <a:avLst/>
          </a:prstGeom>
          <a:noFill/>
          <a:ln>
            <a:noFill/>
          </a:ln>
        </p:spPr>
        <p:txBody>
          <a:bodyPr anchorCtr="0" anchor="t" bIns="45700" lIns="182875" spcFirstLastPara="1" rIns="91425" wrap="square" tIns="182875">
            <a:normAutofit/>
          </a:bodyPr>
          <a:lstStyle>
            <a:lvl1pPr indent="-381000" lvl="0" marL="457200" marR="0" rtl="0" algn="l">
              <a:lnSpc>
                <a:spcPct val="120000"/>
              </a:lnSpc>
              <a:spcBef>
                <a:spcPts val="563"/>
              </a:spcBef>
              <a:spcAft>
                <a:spcPts val="0"/>
              </a:spcAft>
              <a:buClr>
                <a:schemeClr val="dk1"/>
              </a:buClr>
              <a:buSzPts val="2400"/>
              <a:buFont typeface="Calibri"/>
              <a:buAutoNum type="arabicPeriod"/>
              <a:defRPr sz="2400"/>
            </a:lvl1pPr>
            <a:lvl2pPr indent="-361950" lvl="1" marL="914400" rtl="0" algn="l">
              <a:lnSpc>
                <a:spcPct val="120000"/>
              </a:lnSpc>
              <a:spcBef>
                <a:spcPts val="500"/>
              </a:spcBef>
              <a:spcAft>
                <a:spcPts val="0"/>
              </a:spcAft>
              <a:buSzPts val="2100"/>
              <a:buFont typeface="Calibri"/>
              <a:buAutoNum type="arabicPeriod"/>
              <a:defRPr sz="2100"/>
            </a:lvl2pPr>
            <a:lvl3pPr indent="-323850" lvl="2" marL="1371600" rtl="0" algn="l">
              <a:lnSpc>
                <a:spcPct val="120000"/>
              </a:lnSpc>
              <a:spcBef>
                <a:spcPts val="1200"/>
              </a:spcBef>
              <a:spcAft>
                <a:spcPts val="0"/>
              </a:spcAft>
              <a:buSzPts val="1500"/>
              <a:buFont typeface="Calibri"/>
              <a:buAutoNum type="arabicPeriod"/>
              <a:defRPr sz="1500"/>
            </a:lvl3pPr>
            <a:lvl4pPr indent="-314325" lvl="3" marL="1828800" rtl="0" algn="l">
              <a:lnSpc>
                <a:spcPct val="120000"/>
              </a:lnSpc>
              <a:spcBef>
                <a:spcPts val="1200"/>
              </a:spcBef>
              <a:spcAft>
                <a:spcPts val="0"/>
              </a:spcAft>
              <a:buSzPts val="1350"/>
              <a:buFont typeface="Calibri"/>
              <a:buAutoNum type="arabicPeriod"/>
              <a:defRPr sz="1350"/>
            </a:lvl4pPr>
            <a:lvl5pPr indent="-314325" lvl="4" marL="2286000" rtl="0" algn="l">
              <a:lnSpc>
                <a:spcPct val="120000"/>
              </a:lnSpc>
              <a:spcBef>
                <a:spcPts val="1200"/>
              </a:spcBef>
              <a:spcAft>
                <a:spcPts val="0"/>
              </a:spcAft>
              <a:buSzPts val="1350"/>
              <a:buFont typeface="Calibri"/>
              <a:buAutoNum type="arabicPeriod"/>
              <a:defRPr sz="1350"/>
            </a:lvl5pPr>
            <a:lvl6pPr indent="-342900" lvl="5" marL="2743200" rtl="0" algn="l">
              <a:lnSpc>
                <a:spcPct val="90000"/>
              </a:lnSpc>
              <a:spcBef>
                <a:spcPts val="1200"/>
              </a:spcBef>
              <a:spcAft>
                <a:spcPts val="0"/>
              </a:spcAft>
              <a:buClr>
                <a:schemeClr val="dk1"/>
              </a:buClr>
              <a:buSzPts val="1800"/>
              <a:buChar char="■"/>
              <a:defRPr/>
            </a:lvl6pPr>
            <a:lvl7pPr indent="-342900" lvl="6" marL="3200400" rtl="0" algn="l">
              <a:lnSpc>
                <a:spcPct val="90000"/>
              </a:lnSpc>
              <a:spcBef>
                <a:spcPts val="1200"/>
              </a:spcBef>
              <a:spcAft>
                <a:spcPts val="0"/>
              </a:spcAft>
              <a:buClr>
                <a:schemeClr val="dk1"/>
              </a:buClr>
              <a:buSzPts val="1800"/>
              <a:buChar char="●"/>
              <a:defRPr/>
            </a:lvl7pPr>
            <a:lvl8pPr indent="-342900" lvl="7" marL="3657600" rtl="0" algn="l">
              <a:lnSpc>
                <a:spcPct val="90000"/>
              </a:lnSpc>
              <a:spcBef>
                <a:spcPts val="1200"/>
              </a:spcBef>
              <a:spcAft>
                <a:spcPts val="0"/>
              </a:spcAft>
              <a:buClr>
                <a:schemeClr val="dk1"/>
              </a:buClr>
              <a:buSzPts val="1800"/>
              <a:buChar char="○"/>
              <a:defRPr/>
            </a:lvl8pPr>
            <a:lvl9pPr indent="-342900" lvl="8" marL="4114800" rtl="0" algn="l">
              <a:lnSpc>
                <a:spcPct val="90000"/>
              </a:lnSpc>
              <a:spcBef>
                <a:spcPts val="1200"/>
              </a:spcBef>
              <a:spcAft>
                <a:spcPts val="1200"/>
              </a:spcAft>
              <a:buClr>
                <a:schemeClr val="dk1"/>
              </a:buClr>
              <a:buSzPts val="1800"/>
              <a:buChar char="■"/>
              <a:defRPr/>
            </a:lvl9pPr>
          </a:lstStyle>
          <a:p/>
        </p:txBody>
      </p:sp>
      <p:sp>
        <p:nvSpPr>
          <p:cNvPr id="374" name="Google Shape;374;p84"/>
          <p:cNvSpPr txBox="1"/>
          <p:nvPr>
            <p:ph type="title"/>
          </p:nvPr>
        </p:nvSpPr>
        <p:spPr>
          <a:xfrm>
            <a:off x="519328" y="414669"/>
            <a:ext cx="8105400" cy="4944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4000"/>
              <a:buFont typeface="Trebuchet MS"/>
              <a:buNone/>
              <a:defRPr b="1">
                <a:solidFill>
                  <a:schemeClr val="dk1"/>
                </a:solidFill>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81" name="Shape 381"/>
        <p:cNvGrpSpPr/>
        <p:nvPr/>
      </p:nvGrpSpPr>
      <p:grpSpPr>
        <a:xfrm>
          <a:off x="0" y="0"/>
          <a:ext cx="0" cy="0"/>
          <a:chOff x="0" y="0"/>
          <a:chExt cx="0" cy="0"/>
        </a:xfrm>
      </p:grpSpPr>
      <p:sp>
        <p:nvSpPr>
          <p:cNvPr id="382" name="Google Shape;382;p86"/>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83" name="Google Shape;383;p86"/>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384" name="Google Shape;384;p8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85" name="Google Shape;385;p8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86" name="Google Shape;386;p8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87" name="Shape 387"/>
        <p:cNvGrpSpPr/>
        <p:nvPr/>
      </p:nvGrpSpPr>
      <p:grpSpPr>
        <a:xfrm>
          <a:off x="0" y="0"/>
          <a:ext cx="0" cy="0"/>
          <a:chOff x="0" y="0"/>
          <a:chExt cx="0" cy="0"/>
        </a:xfrm>
      </p:grpSpPr>
      <p:sp>
        <p:nvSpPr>
          <p:cNvPr id="388" name="Google Shape;388;p8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89" name="Google Shape;389;p8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90" name="Google Shape;390;p8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91" name="Google Shape;391;p8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92" name="Google Shape;392;p8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3" name="Shape 393"/>
        <p:cNvGrpSpPr/>
        <p:nvPr/>
      </p:nvGrpSpPr>
      <p:grpSpPr>
        <a:xfrm>
          <a:off x="0" y="0"/>
          <a:ext cx="0" cy="0"/>
          <a:chOff x="0" y="0"/>
          <a:chExt cx="0" cy="0"/>
        </a:xfrm>
      </p:grpSpPr>
      <p:sp>
        <p:nvSpPr>
          <p:cNvPr id="394" name="Google Shape;394;p88"/>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95" name="Google Shape;395;p88"/>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396" name="Google Shape;396;p8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97" name="Google Shape;397;p8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98" name="Google Shape;398;p8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9" name="Shape 399"/>
        <p:cNvGrpSpPr/>
        <p:nvPr/>
      </p:nvGrpSpPr>
      <p:grpSpPr>
        <a:xfrm>
          <a:off x="0" y="0"/>
          <a:ext cx="0" cy="0"/>
          <a:chOff x="0" y="0"/>
          <a:chExt cx="0" cy="0"/>
        </a:xfrm>
      </p:grpSpPr>
      <p:sp>
        <p:nvSpPr>
          <p:cNvPr id="400" name="Google Shape;400;p8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01" name="Google Shape;401;p89"/>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02" name="Google Shape;402;p89"/>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03" name="Google Shape;403;p8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04" name="Google Shape;404;p8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05" name="Google Shape;405;p8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6" name="Shape 406"/>
        <p:cNvGrpSpPr/>
        <p:nvPr/>
      </p:nvGrpSpPr>
      <p:grpSpPr>
        <a:xfrm>
          <a:off x="0" y="0"/>
          <a:ext cx="0" cy="0"/>
          <a:chOff x="0" y="0"/>
          <a:chExt cx="0" cy="0"/>
        </a:xfrm>
      </p:grpSpPr>
      <p:sp>
        <p:nvSpPr>
          <p:cNvPr id="407" name="Google Shape;407;p90"/>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08" name="Google Shape;408;p90"/>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409" name="Google Shape;409;p90"/>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10" name="Google Shape;410;p90"/>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411" name="Google Shape;411;p90"/>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12" name="Google Shape;412;p9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13" name="Google Shape;413;p9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14" name="Google Shape;414;p9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15" name="Shape 415"/>
        <p:cNvGrpSpPr/>
        <p:nvPr/>
      </p:nvGrpSpPr>
      <p:grpSpPr>
        <a:xfrm>
          <a:off x="0" y="0"/>
          <a:ext cx="0" cy="0"/>
          <a:chOff x="0" y="0"/>
          <a:chExt cx="0" cy="0"/>
        </a:xfrm>
      </p:grpSpPr>
      <p:sp>
        <p:nvSpPr>
          <p:cNvPr id="416" name="Google Shape;416;p9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17" name="Google Shape;417;p9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18" name="Google Shape;418;p9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19" name="Google Shape;419;p9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20" name="Shape 420"/>
        <p:cNvGrpSpPr/>
        <p:nvPr/>
      </p:nvGrpSpPr>
      <p:grpSpPr>
        <a:xfrm>
          <a:off x="0" y="0"/>
          <a:ext cx="0" cy="0"/>
          <a:chOff x="0" y="0"/>
          <a:chExt cx="0" cy="0"/>
        </a:xfrm>
      </p:grpSpPr>
      <p:sp>
        <p:nvSpPr>
          <p:cNvPr id="421" name="Google Shape;421;p9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22" name="Google Shape;422;p9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23" name="Google Shape;423;p9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24" name="Shape 424"/>
        <p:cNvGrpSpPr/>
        <p:nvPr/>
      </p:nvGrpSpPr>
      <p:grpSpPr>
        <a:xfrm>
          <a:off x="0" y="0"/>
          <a:ext cx="0" cy="0"/>
          <a:chOff x="0" y="0"/>
          <a:chExt cx="0" cy="0"/>
        </a:xfrm>
      </p:grpSpPr>
      <p:sp>
        <p:nvSpPr>
          <p:cNvPr id="425" name="Google Shape;425;p93"/>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26" name="Google Shape;426;p93"/>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427" name="Google Shape;427;p93"/>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428" name="Google Shape;428;p9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29" name="Google Shape;429;p9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30" name="Google Shape;430;p9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31" name="Shape 431"/>
        <p:cNvGrpSpPr/>
        <p:nvPr/>
      </p:nvGrpSpPr>
      <p:grpSpPr>
        <a:xfrm>
          <a:off x="0" y="0"/>
          <a:ext cx="0" cy="0"/>
          <a:chOff x="0" y="0"/>
          <a:chExt cx="0" cy="0"/>
        </a:xfrm>
      </p:grpSpPr>
      <p:sp>
        <p:nvSpPr>
          <p:cNvPr id="432" name="Google Shape;432;p94"/>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33" name="Google Shape;433;p94"/>
          <p:cNvSpPr/>
          <p:nvPr>
            <p:ph idx="2" type="pic"/>
          </p:nvPr>
        </p:nvSpPr>
        <p:spPr>
          <a:xfrm>
            <a:off x="3887391" y="740569"/>
            <a:ext cx="4629300" cy="3655200"/>
          </a:xfrm>
          <a:prstGeom prst="rect">
            <a:avLst/>
          </a:prstGeom>
          <a:noFill/>
          <a:ln>
            <a:noFill/>
          </a:ln>
        </p:spPr>
      </p:sp>
      <p:sp>
        <p:nvSpPr>
          <p:cNvPr id="434" name="Google Shape;434;p94"/>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435" name="Google Shape;435;p9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36" name="Google Shape;436;p9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37" name="Google Shape;437;p9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38" name="Shape 438"/>
        <p:cNvGrpSpPr/>
        <p:nvPr/>
      </p:nvGrpSpPr>
      <p:grpSpPr>
        <a:xfrm>
          <a:off x="0" y="0"/>
          <a:ext cx="0" cy="0"/>
          <a:chOff x="0" y="0"/>
          <a:chExt cx="0" cy="0"/>
        </a:xfrm>
      </p:grpSpPr>
      <p:sp>
        <p:nvSpPr>
          <p:cNvPr id="439" name="Google Shape;439;p9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40" name="Google Shape;440;p95"/>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41" name="Google Shape;441;p9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42" name="Google Shape;442;p9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43" name="Google Shape;443;p9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44" name="Shape 444"/>
        <p:cNvGrpSpPr/>
        <p:nvPr/>
      </p:nvGrpSpPr>
      <p:grpSpPr>
        <a:xfrm>
          <a:off x="0" y="0"/>
          <a:ext cx="0" cy="0"/>
          <a:chOff x="0" y="0"/>
          <a:chExt cx="0" cy="0"/>
        </a:xfrm>
      </p:grpSpPr>
      <p:sp>
        <p:nvSpPr>
          <p:cNvPr id="445" name="Google Shape;445;p96"/>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46" name="Google Shape;446;p96"/>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47" name="Google Shape;447;p9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48" name="Google Shape;448;p9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449" name="Google Shape;449;p9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50" name="Shape 450"/>
        <p:cNvGrpSpPr/>
        <p:nvPr/>
      </p:nvGrpSpPr>
      <p:grpSpPr>
        <a:xfrm>
          <a:off x="0" y="0"/>
          <a:ext cx="0" cy="0"/>
          <a:chOff x="0" y="0"/>
          <a:chExt cx="0" cy="0"/>
        </a:xfrm>
      </p:grpSpPr>
      <p:sp>
        <p:nvSpPr>
          <p:cNvPr id="451" name="Google Shape;451;p97"/>
          <p:cNvSpPr txBox="1"/>
          <p:nvPr>
            <p:ph type="title"/>
          </p:nvPr>
        </p:nvSpPr>
        <p:spPr>
          <a:xfrm>
            <a:off x="490250" y="450150"/>
            <a:ext cx="6367800" cy="4090800"/>
          </a:xfrm>
          <a:prstGeom prst="rect">
            <a:avLst/>
          </a:prstGeom>
        </p:spPr>
        <p:txBody>
          <a:bodyPr anchorCtr="0" anchor="ctr" bIns="34275" lIns="68575" spcFirstLastPara="1" rIns="68575" wrap="square" tIns="3427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452" name="Google Shape;452;p97"/>
          <p:cNvSpPr txBox="1"/>
          <p:nvPr>
            <p:ph idx="12" type="sldNum"/>
          </p:nvPr>
        </p:nvSpPr>
        <p:spPr>
          <a:xfrm>
            <a:off x="8472458" y="4663217"/>
            <a:ext cx="548700" cy="393600"/>
          </a:xfrm>
          <a:prstGeom prst="rect">
            <a:avLst/>
          </a:prstGeom>
        </p:spPr>
        <p:txBody>
          <a:bodyPr anchorCtr="0" anchor="ctr" bIns="34275" lIns="68575" spcFirstLastPara="1" rIns="68575" wrap="square" tIns="342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
  <p:cSld name="Image content">
    <p:spTree>
      <p:nvGrpSpPr>
        <p:cNvPr id="453" name="Shape 453"/>
        <p:cNvGrpSpPr/>
        <p:nvPr/>
      </p:nvGrpSpPr>
      <p:grpSpPr>
        <a:xfrm>
          <a:off x="0" y="0"/>
          <a:ext cx="0" cy="0"/>
          <a:chOff x="0" y="0"/>
          <a:chExt cx="0" cy="0"/>
        </a:xfrm>
      </p:grpSpPr>
      <p:sp>
        <p:nvSpPr>
          <p:cNvPr id="454" name="Google Shape;454;p98"/>
          <p:cNvSpPr txBox="1"/>
          <p:nvPr>
            <p:ph idx="10" type="dt"/>
          </p:nvPr>
        </p:nvSpPr>
        <p:spPr>
          <a:xfrm>
            <a:off x="161402" y="4786495"/>
            <a:ext cx="5151600" cy="221700"/>
          </a:xfrm>
          <a:prstGeom prst="rect">
            <a:avLst/>
          </a:prstGeom>
          <a:noFill/>
          <a:ln>
            <a:noFill/>
          </a:ln>
        </p:spPr>
        <p:txBody>
          <a:bodyPr anchorCtr="0" anchor="t" bIns="68575" lIns="68575" spcFirstLastPara="1" rIns="68575" wrap="square" tIns="68575">
            <a:noAutofit/>
          </a:bodyPr>
          <a:lstStyle>
            <a:lvl1pPr lvl="0" marR="0" rtl="0" algn="l">
              <a:lnSpc>
                <a:spcPct val="100000"/>
              </a:lnSpc>
              <a:spcBef>
                <a:spcPts val="0"/>
              </a:spcBef>
              <a:spcAft>
                <a:spcPts val="0"/>
              </a:spcAft>
              <a:buClr>
                <a:schemeClr val="dk1"/>
              </a:buClr>
              <a:buSzPts val="1100"/>
              <a:buFont typeface="Source Sans Pro"/>
              <a:buNone/>
              <a:defRPr b="1" i="0" sz="1100" u="none" cap="none" strike="noStrike">
                <a:solidFill>
                  <a:schemeClr val="dk1"/>
                </a:solidFill>
                <a:latin typeface="Source Sans Pro"/>
                <a:ea typeface="Source Sans Pro"/>
                <a:cs typeface="Source Sans Pro"/>
                <a:sym typeface="Source Sans Pro"/>
              </a:defRPr>
            </a:lvl1pPr>
            <a:lvl2pPr lvl="1"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100"/>
              <a:buFont typeface="Calibri"/>
              <a:buNone/>
              <a:defRPr b="0" i="0" sz="1400" u="none" cap="none" strike="noStrike">
                <a:solidFill>
                  <a:schemeClr val="dk1"/>
                </a:solidFill>
                <a:latin typeface="Calibri"/>
                <a:ea typeface="Calibri"/>
                <a:cs typeface="Calibri"/>
                <a:sym typeface="Calibri"/>
              </a:defRPr>
            </a:lvl9pPr>
          </a:lstStyle>
          <a:p/>
        </p:txBody>
      </p:sp>
      <p:sp>
        <p:nvSpPr>
          <p:cNvPr id="455" name="Google Shape;455;p98"/>
          <p:cNvSpPr/>
          <p:nvPr/>
        </p:nvSpPr>
        <p:spPr>
          <a:xfrm>
            <a:off x="0" y="4664948"/>
            <a:ext cx="9144000" cy="478500"/>
          </a:xfrm>
          <a:prstGeom prst="rect">
            <a:avLst/>
          </a:prstGeom>
          <a:solidFill>
            <a:srgbClr val="004F8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pic>
        <p:nvPicPr>
          <p:cNvPr descr="hcwh-white.png" id="456" name="Google Shape;456;p98"/>
          <p:cNvPicPr preferRelativeResize="0"/>
          <p:nvPr/>
        </p:nvPicPr>
        <p:blipFill rotWithShape="1">
          <a:blip r:embed="rId2">
            <a:alphaModFix/>
          </a:blip>
          <a:srcRect b="0" l="0" r="0" t="0"/>
          <a:stretch/>
        </p:blipFill>
        <p:spPr>
          <a:xfrm>
            <a:off x="8381596" y="4706618"/>
            <a:ext cx="387777" cy="395056"/>
          </a:xfrm>
          <a:prstGeom prst="rect">
            <a:avLst/>
          </a:prstGeom>
          <a:noFill/>
          <a:ln>
            <a:noFill/>
          </a:ln>
        </p:spPr>
      </p:pic>
      <p:pic>
        <p:nvPicPr>
          <p:cNvPr id="457" name="Google Shape;457;p98"/>
          <p:cNvPicPr preferRelativeResize="0"/>
          <p:nvPr/>
        </p:nvPicPr>
        <p:blipFill rotWithShape="1">
          <a:blip r:embed="rId3">
            <a:alphaModFix/>
          </a:blip>
          <a:srcRect b="0" l="0" r="0" t="0"/>
          <a:stretch/>
        </p:blipFill>
        <p:spPr>
          <a:xfrm>
            <a:off x="7715768" y="4706618"/>
            <a:ext cx="462551" cy="395056"/>
          </a:xfrm>
          <a:prstGeom prst="rect">
            <a:avLst/>
          </a:prstGeom>
          <a:noFill/>
          <a:ln>
            <a:noFill/>
          </a:ln>
        </p:spPr>
      </p:pic>
      <p:sp>
        <p:nvSpPr>
          <p:cNvPr id="458" name="Google Shape;458;p98"/>
          <p:cNvSpPr txBox="1"/>
          <p:nvPr>
            <p:ph type="title"/>
          </p:nvPr>
        </p:nvSpPr>
        <p:spPr>
          <a:xfrm>
            <a:off x="688784" y="140795"/>
            <a:ext cx="7886700" cy="6381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2400"/>
              <a:buFont typeface="Avenir"/>
              <a:buNone/>
              <a:defRPr b="0" i="0" sz="2400" u="none" cap="none" strike="noStrike">
                <a:solidFill>
                  <a:srgbClr val="000000"/>
                </a:solidFill>
                <a:latin typeface="Avenir"/>
                <a:ea typeface="Avenir"/>
                <a:cs typeface="Avenir"/>
                <a:sym typeface="Avenir"/>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2" Type="http://schemas.openxmlformats.org/officeDocument/2006/relationships/theme" Target="../theme/theme2.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0" Type="http://schemas.openxmlformats.org/officeDocument/2006/relationships/slideLayout" Target="../slideLayouts/slideLayout34.xml"/><Relationship Id="rId13" Type="http://schemas.openxmlformats.org/officeDocument/2006/relationships/theme" Target="../theme/theme6.xml"/><Relationship Id="rId12" Type="http://schemas.openxmlformats.org/officeDocument/2006/relationships/slideLayout" Target="../slideLayouts/slideLayout36.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7.xml"/><Relationship Id="rId10" Type="http://schemas.openxmlformats.org/officeDocument/2006/relationships/slideLayout" Target="../slideLayouts/slideLayout46.xml"/><Relationship Id="rId13" Type="http://schemas.openxmlformats.org/officeDocument/2006/relationships/slideLayout" Target="../slideLayouts/slideLayout49.xml"/><Relationship Id="rId12" Type="http://schemas.openxmlformats.org/officeDocument/2006/relationships/slideLayout" Target="../slideLayouts/slideLayout48.xml"/><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5" Type="http://schemas.openxmlformats.org/officeDocument/2006/relationships/slideLayout" Target="../slideLayouts/slideLayout51.xml"/><Relationship Id="rId14" Type="http://schemas.openxmlformats.org/officeDocument/2006/relationships/slideLayout" Target="../slideLayouts/slideLayout50.xml"/><Relationship Id="rId17" Type="http://schemas.openxmlformats.org/officeDocument/2006/relationships/theme" Target="../theme/theme7.xml"/><Relationship Id="rId16" Type="http://schemas.openxmlformats.org/officeDocument/2006/relationships/slideLayout" Target="../slideLayouts/slideLayout52.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3.xml"/><Relationship Id="rId10" Type="http://schemas.openxmlformats.org/officeDocument/2006/relationships/slideLayout" Target="../slideLayouts/slideLayout62.xml"/><Relationship Id="rId13" Type="http://schemas.openxmlformats.org/officeDocument/2006/relationships/slideLayout" Target="../slideLayouts/slideLayout65.xml"/><Relationship Id="rId12" Type="http://schemas.openxmlformats.org/officeDocument/2006/relationships/slideLayout" Target="../slideLayouts/slideLayout64.xml"/><Relationship Id="rId1" Type="http://schemas.openxmlformats.org/officeDocument/2006/relationships/slideLayout" Target="../slideLayouts/slideLayout53.xml"/><Relationship Id="rId2" Type="http://schemas.openxmlformats.org/officeDocument/2006/relationships/slideLayout" Target="../slideLayouts/slideLayout54.xml"/><Relationship Id="rId3" Type="http://schemas.openxmlformats.org/officeDocument/2006/relationships/slideLayout" Target="../slideLayouts/slideLayout55.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5" Type="http://schemas.openxmlformats.org/officeDocument/2006/relationships/theme" Target="../theme/theme1.xml"/><Relationship Id="rId14" Type="http://schemas.openxmlformats.org/officeDocument/2006/relationships/slideLayout" Target="../slideLayouts/slideLayout66.xml"/><Relationship Id="rId5" Type="http://schemas.openxmlformats.org/officeDocument/2006/relationships/slideLayout" Target="../slideLayouts/slideLayout57.xml"/><Relationship Id="rId6" Type="http://schemas.openxmlformats.org/officeDocument/2006/relationships/slideLayout" Target="../slideLayouts/slideLayout58.xml"/><Relationship Id="rId7" Type="http://schemas.openxmlformats.org/officeDocument/2006/relationships/slideLayout" Target="../slideLayouts/slideLayout59.xml"/><Relationship Id="rId8"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7.xml"/><Relationship Id="rId10" Type="http://schemas.openxmlformats.org/officeDocument/2006/relationships/slideLayout" Target="../slideLayouts/slideLayout76.xml"/><Relationship Id="rId13" Type="http://schemas.openxmlformats.org/officeDocument/2006/relationships/theme" Target="../theme/theme4.xml"/><Relationship Id="rId12" Type="http://schemas.openxmlformats.org/officeDocument/2006/relationships/slideLayout" Target="../slideLayouts/slideLayout78.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9" Type="http://schemas.openxmlformats.org/officeDocument/2006/relationships/slideLayout" Target="../slideLayouts/slideLayout75.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89.xml"/><Relationship Id="rId10" Type="http://schemas.openxmlformats.org/officeDocument/2006/relationships/slideLayout" Target="../slideLayouts/slideLayout88.xml"/><Relationship Id="rId13" Type="http://schemas.openxmlformats.org/officeDocument/2006/relationships/slideLayout" Target="../slideLayouts/slideLayout91.xml"/><Relationship Id="rId12" Type="http://schemas.openxmlformats.org/officeDocument/2006/relationships/slideLayout" Target="../slideLayouts/slideLayout90.xml"/><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theme" Target="../theme/theme8.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 name="Shape 60"/>
        <p:cNvGrpSpPr/>
        <p:nvPr/>
      </p:nvGrpSpPr>
      <p:grpSpPr>
        <a:xfrm>
          <a:off x="0" y="0"/>
          <a:ext cx="0" cy="0"/>
          <a:chOff x="0" y="0"/>
          <a:chExt cx="0" cy="0"/>
        </a:xfrm>
      </p:grpSpPr>
      <p:sp>
        <p:nvSpPr>
          <p:cNvPr id="61" name="Google Shape;61;p1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62" name="Google Shape;62;p1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63" name="Google Shape;63;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4" name="Google Shape;64;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65" name="Google Shape;65;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135" name="Shape 135"/>
        <p:cNvGrpSpPr/>
        <p:nvPr/>
      </p:nvGrpSpPr>
      <p:grpSpPr>
        <a:xfrm>
          <a:off x="0" y="0"/>
          <a:ext cx="0" cy="0"/>
          <a:chOff x="0" y="0"/>
          <a:chExt cx="0" cy="0"/>
        </a:xfrm>
      </p:grpSpPr>
      <p:sp>
        <p:nvSpPr>
          <p:cNvPr id="136" name="Google Shape;136;p27"/>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137" name="Google Shape;137;p27"/>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138" name="Google Shape;138;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latin typeface="Open Sans"/>
                <a:ea typeface="Open Sans"/>
                <a:cs typeface="Open Sans"/>
                <a:sym typeface="Open Sans"/>
              </a:defRPr>
            </a:lvl1pPr>
            <a:lvl2pPr lvl="1" rtl="0" algn="r">
              <a:buNone/>
              <a:defRPr sz="1000">
                <a:solidFill>
                  <a:schemeClr val="dk2"/>
                </a:solidFill>
                <a:latin typeface="Open Sans"/>
                <a:ea typeface="Open Sans"/>
                <a:cs typeface="Open Sans"/>
                <a:sym typeface="Open Sans"/>
              </a:defRPr>
            </a:lvl2pPr>
            <a:lvl3pPr lvl="2" rtl="0" algn="r">
              <a:buNone/>
              <a:defRPr sz="1000">
                <a:solidFill>
                  <a:schemeClr val="dk2"/>
                </a:solidFill>
                <a:latin typeface="Open Sans"/>
                <a:ea typeface="Open Sans"/>
                <a:cs typeface="Open Sans"/>
                <a:sym typeface="Open Sans"/>
              </a:defRPr>
            </a:lvl3pPr>
            <a:lvl4pPr lvl="3" rtl="0" algn="r">
              <a:buNone/>
              <a:defRPr sz="1000">
                <a:solidFill>
                  <a:schemeClr val="dk2"/>
                </a:solidFill>
                <a:latin typeface="Open Sans"/>
                <a:ea typeface="Open Sans"/>
                <a:cs typeface="Open Sans"/>
                <a:sym typeface="Open Sans"/>
              </a:defRPr>
            </a:lvl4pPr>
            <a:lvl5pPr lvl="4" rtl="0" algn="r">
              <a:buNone/>
              <a:defRPr sz="1000">
                <a:solidFill>
                  <a:schemeClr val="dk2"/>
                </a:solidFill>
                <a:latin typeface="Open Sans"/>
                <a:ea typeface="Open Sans"/>
                <a:cs typeface="Open Sans"/>
                <a:sym typeface="Open Sans"/>
              </a:defRPr>
            </a:lvl5pPr>
            <a:lvl6pPr lvl="5" rtl="0" algn="r">
              <a:buNone/>
              <a:defRPr sz="1000">
                <a:solidFill>
                  <a:schemeClr val="dk2"/>
                </a:solidFill>
                <a:latin typeface="Open Sans"/>
                <a:ea typeface="Open Sans"/>
                <a:cs typeface="Open Sans"/>
                <a:sym typeface="Open Sans"/>
              </a:defRPr>
            </a:lvl6pPr>
            <a:lvl7pPr lvl="6" rtl="0" algn="r">
              <a:buNone/>
              <a:defRPr sz="1000">
                <a:solidFill>
                  <a:schemeClr val="dk2"/>
                </a:solidFill>
                <a:latin typeface="Open Sans"/>
                <a:ea typeface="Open Sans"/>
                <a:cs typeface="Open Sans"/>
                <a:sym typeface="Open Sans"/>
              </a:defRPr>
            </a:lvl7pPr>
            <a:lvl8pPr lvl="7" rtl="0" algn="r">
              <a:buNone/>
              <a:defRPr sz="1000">
                <a:solidFill>
                  <a:schemeClr val="dk2"/>
                </a:solidFill>
                <a:latin typeface="Open Sans"/>
                <a:ea typeface="Open Sans"/>
                <a:cs typeface="Open Sans"/>
                <a:sym typeface="Open Sans"/>
              </a:defRPr>
            </a:lvl8pPr>
            <a:lvl9pPr lvl="8" rtl="0"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99" name="Shape 199"/>
        <p:cNvGrpSpPr/>
        <p:nvPr/>
      </p:nvGrpSpPr>
      <p:grpSpPr>
        <a:xfrm>
          <a:off x="0" y="0"/>
          <a:ext cx="0" cy="0"/>
          <a:chOff x="0" y="0"/>
          <a:chExt cx="0" cy="0"/>
        </a:xfrm>
      </p:grpSpPr>
      <p:sp>
        <p:nvSpPr>
          <p:cNvPr id="200" name="Google Shape;200;p4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201" name="Google Shape;201;p4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202" name="Google Shape;202;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71" name="Shape 271"/>
        <p:cNvGrpSpPr/>
        <p:nvPr/>
      </p:nvGrpSpPr>
      <p:grpSpPr>
        <a:xfrm>
          <a:off x="0" y="0"/>
          <a:ext cx="0" cy="0"/>
          <a:chOff x="0" y="0"/>
          <a:chExt cx="0" cy="0"/>
        </a:xfrm>
      </p:grpSpPr>
      <p:sp>
        <p:nvSpPr>
          <p:cNvPr id="272" name="Google Shape;272;p5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273" name="Google Shape;273;p5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274" name="Google Shape;274;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27" name="Shape 327"/>
        <p:cNvGrpSpPr/>
        <p:nvPr/>
      </p:nvGrpSpPr>
      <p:grpSpPr>
        <a:xfrm>
          <a:off x="0" y="0"/>
          <a:ext cx="0" cy="0"/>
          <a:chOff x="0" y="0"/>
          <a:chExt cx="0" cy="0"/>
        </a:xfrm>
      </p:grpSpPr>
      <p:sp>
        <p:nvSpPr>
          <p:cNvPr id="328" name="Google Shape;328;p7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329" name="Google Shape;329;p7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330" name="Google Shape;330;p7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5" name="Shape 375"/>
        <p:cNvGrpSpPr/>
        <p:nvPr/>
      </p:nvGrpSpPr>
      <p:grpSpPr>
        <a:xfrm>
          <a:off x="0" y="0"/>
          <a:ext cx="0" cy="0"/>
          <a:chOff x="0" y="0"/>
          <a:chExt cx="0" cy="0"/>
        </a:xfrm>
      </p:grpSpPr>
      <p:sp>
        <p:nvSpPr>
          <p:cNvPr id="376" name="Google Shape;376;p8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377" name="Google Shape;377;p8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78" name="Google Shape;378;p8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379" name="Google Shape;379;p8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380" name="Google Shape;380;p8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hyperlink" Target="https://www.cbo.gov/publication/58566" TargetMode="External"/><Relationship Id="rId5"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6.png"/><Relationship Id="rId4" Type="http://schemas.openxmlformats.org/officeDocument/2006/relationships/hyperlink" Target="https://www.epa.gov/acidrain/what-acid-rain" TargetMode="External"/><Relationship Id="rId5"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2.jpg"/><Relationship Id="rId4" Type="http://schemas.openxmlformats.org/officeDocument/2006/relationships/hyperlink" Target="https://www.epa.gov/sites/default/files/2016-09/pm2.5_scale_graphic-color_2.jp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4.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0.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8.xml"/><Relationship Id="rId3" Type="http://schemas.openxmlformats.org/officeDocument/2006/relationships/image" Target="../media/image18.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9.xml"/><Relationship Id="rId3" Type="http://schemas.openxmlformats.org/officeDocument/2006/relationships/image" Target="../media/image38.jp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20.xml"/><Relationship Id="rId3"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image" Target="../media/image29.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7.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1.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9.png"/><Relationship Id="rId4" Type="http://schemas.openxmlformats.org/officeDocument/2006/relationships/image" Target="../media/image42.png"/><Relationship Id="rId5"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4.jpg"/><Relationship Id="rId4" Type="http://schemas.openxmlformats.org/officeDocument/2006/relationships/hyperlink" Target="https://afdc.energy.gov/vehicles/electric_emissions.html" TargetMode="External"/><Relationship Id="rId5"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7.png"/><Relationship Id="rId4" Type="http://schemas.openxmlformats.org/officeDocument/2006/relationships/image" Target="../media/image1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40.png"/><Relationship Id="rId4" Type="http://schemas.openxmlformats.org/officeDocument/2006/relationships/image" Target="../media/image36.png"/><Relationship Id="rId5"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35.jpg"/><Relationship Id="rId4" Type="http://schemas.openxmlformats.org/officeDocument/2006/relationships/image" Target="../media/image31.jpg"/><Relationship Id="rId5"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30.xml"/><Relationship Id="rId3" Type="http://schemas.openxmlformats.org/officeDocument/2006/relationships/image" Target="../media/image7.png"/><Relationship Id="rId4" Type="http://schemas.openxmlformats.org/officeDocument/2006/relationships/image" Target="../media/image39.png"/><Relationship Id="rId5" Type="http://schemas.openxmlformats.org/officeDocument/2006/relationships/image" Target="../media/image32.png"/><Relationship Id="rId6" Type="http://schemas.openxmlformats.org/officeDocument/2006/relationships/image" Target="../media/image43.png"/><Relationship Id="rId7"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31.xml"/><Relationship Id="rId3" Type="http://schemas.openxmlformats.org/officeDocument/2006/relationships/image" Target="../media/image37.png"/><Relationship Id="rId4" Type="http://schemas.openxmlformats.org/officeDocument/2006/relationships/image" Target="../media/image2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44.png"/><Relationship Id="rId4" Type="http://schemas.openxmlformats.org/officeDocument/2006/relationships/image" Target="../media/image28.png"/><Relationship Id="rId5" Type="http://schemas.openxmlformats.org/officeDocument/2006/relationships/image" Target="../media/image4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 Id="rId3" Type="http://schemas.openxmlformats.org/officeDocument/2006/relationships/image" Target="../media/image33.png"/><Relationship Id="rId4" Type="http://schemas.openxmlformats.org/officeDocument/2006/relationships/image" Target="../media/image45.png"/><Relationship Id="rId5" Type="http://schemas.openxmlformats.org/officeDocument/2006/relationships/image" Target="../media/image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 Id="rId3" Type="http://schemas.openxmlformats.org/officeDocument/2006/relationships/image" Target="../media/image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hyperlink" Target="https://www.lung.org/research/sota/health-risks" TargetMode="External"/><Relationship Id="rId4" Type="http://schemas.openxmlformats.org/officeDocument/2006/relationships/hyperlink" Target="https://www.cdc.gov/air/pollutants.htm" TargetMode="External"/><Relationship Id="rId5" Type="http://schemas.openxmlformats.org/officeDocument/2006/relationships/hyperlink" Target="https://www.nicklauschildrens.org/patient-resources/community-outreach/community-health-needs-assessment" TargetMode="External"/><Relationship Id="rId6" Type="http://schemas.openxmlformats.org/officeDocument/2006/relationships/hyperlink" Target="https://www.epa.gov/greenvehicles/greenhouse-gas-emissions-typical-passenger-vehicle" TargetMode="External"/><Relationship Id="rId7" Type="http://schemas.openxmlformats.org/officeDocument/2006/relationships/hyperlink" Target="https://afdc.energy.gov/vehicles/electric_emissions.html" TargetMode="External"/><Relationship Id="rId8" Type="http://schemas.openxmlformats.org/officeDocument/2006/relationships/hyperlink" Target="https://www.eia.gov/energyexplained/gasoline/gasoline-and-the-environment-leaded-gasoline.php"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99"/>
          <p:cNvSpPr/>
          <p:nvPr/>
        </p:nvSpPr>
        <p:spPr>
          <a:xfrm flipH="1" rot="10800000">
            <a:off x="50" y="-175"/>
            <a:ext cx="9144000" cy="1712700"/>
          </a:xfrm>
          <a:prstGeom prst="rect">
            <a:avLst/>
          </a:prstGeom>
          <a:solidFill>
            <a:srgbClr val="C7DBD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sp>
        <p:nvSpPr>
          <p:cNvPr id="464" name="Google Shape;464;p99"/>
          <p:cNvSpPr txBox="1"/>
          <p:nvPr>
            <p:ph type="ctrTitle"/>
          </p:nvPr>
        </p:nvSpPr>
        <p:spPr>
          <a:xfrm>
            <a:off x="749088" y="154378"/>
            <a:ext cx="7645800" cy="1430100"/>
          </a:xfrm>
          <a:prstGeom prst="rect">
            <a:avLst/>
          </a:prstGeom>
          <a:noFill/>
          <a:ln>
            <a:noFill/>
          </a:ln>
        </p:spPr>
        <p:txBody>
          <a:bodyPr anchorCtr="0" anchor="b" bIns="34275" lIns="68575" spcFirstLastPara="1" rIns="68575" wrap="square" tIns="34275">
            <a:normAutofit fontScale="90000"/>
          </a:bodyPr>
          <a:lstStyle/>
          <a:p>
            <a:pPr indent="0" lvl="0" marL="0" rtl="0" algn="ctr">
              <a:lnSpc>
                <a:spcPct val="90000"/>
              </a:lnSpc>
              <a:spcBef>
                <a:spcPts val="0"/>
              </a:spcBef>
              <a:spcAft>
                <a:spcPts val="0"/>
              </a:spcAft>
              <a:buClr>
                <a:srgbClr val="006666"/>
              </a:buClr>
              <a:buSzPct val="100000"/>
              <a:buFont typeface="Calibri"/>
              <a:buNone/>
            </a:pPr>
            <a:br>
              <a:rPr b="1" lang="en" sz="2700">
                <a:solidFill>
                  <a:srgbClr val="006666"/>
                </a:solidFill>
              </a:rPr>
            </a:br>
            <a:br>
              <a:rPr b="1" lang="en" sz="2700">
                <a:solidFill>
                  <a:srgbClr val="006666"/>
                </a:solidFill>
              </a:rPr>
            </a:br>
            <a:r>
              <a:rPr b="1" lang="en" sz="3000">
                <a:solidFill>
                  <a:srgbClr val="006666"/>
                </a:solidFill>
              </a:rPr>
              <a:t>Heat Stress and Heat Illness Prevention CME Series </a:t>
            </a:r>
            <a:endParaRPr b="1" sz="3000">
              <a:solidFill>
                <a:srgbClr val="006666"/>
              </a:solidFill>
            </a:endParaRPr>
          </a:p>
          <a:p>
            <a:pPr indent="0" lvl="0" marL="0" rtl="0" algn="ctr">
              <a:lnSpc>
                <a:spcPct val="90000"/>
              </a:lnSpc>
              <a:spcBef>
                <a:spcPts val="0"/>
              </a:spcBef>
              <a:spcAft>
                <a:spcPts val="0"/>
              </a:spcAft>
              <a:buClr>
                <a:schemeClr val="dk1"/>
              </a:buClr>
              <a:buSzPct val="36666"/>
              <a:buFont typeface="Arial"/>
              <a:buNone/>
            </a:pPr>
            <a:r>
              <a:rPr b="1" lang="en" sz="3000">
                <a:solidFill>
                  <a:srgbClr val="006666"/>
                </a:solidFill>
              </a:rPr>
              <a:t>Climate Change and Transportation: Health Impacts and Solutions</a:t>
            </a:r>
            <a:endParaRPr b="1" sz="3000">
              <a:solidFill>
                <a:srgbClr val="006666"/>
              </a:solidFill>
            </a:endParaRPr>
          </a:p>
        </p:txBody>
      </p:sp>
      <p:sp>
        <p:nvSpPr>
          <p:cNvPr id="465" name="Google Shape;465;p99"/>
          <p:cNvSpPr txBox="1"/>
          <p:nvPr>
            <p:ph idx="1" type="subTitle"/>
          </p:nvPr>
        </p:nvSpPr>
        <p:spPr>
          <a:xfrm>
            <a:off x="1143004" y="2832417"/>
            <a:ext cx="6858000" cy="1241700"/>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Clr>
                <a:srgbClr val="006666"/>
              </a:buClr>
              <a:buSzPts val="2100"/>
              <a:buNone/>
            </a:pPr>
            <a:r>
              <a:rPr lang="en" sz="2100">
                <a:solidFill>
                  <a:srgbClr val="006666"/>
                </a:solidFill>
              </a:rPr>
              <a:t>October 26</a:t>
            </a:r>
            <a:r>
              <a:rPr lang="en" sz="2100">
                <a:solidFill>
                  <a:srgbClr val="006666"/>
                </a:solidFill>
              </a:rPr>
              <a:t>, 2023</a:t>
            </a:r>
            <a:endParaRPr sz="2100">
              <a:solidFill>
                <a:srgbClr val="006666"/>
              </a:solidFill>
            </a:endParaRPr>
          </a:p>
          <a:p>
            <a:pPr indent="0" lvl="0" marL="0" rtl="0" algn="ctr">
              <a:lnSpc>
                <a:spcPct val="90000"/>
              </a:lnSpc>
              <a:spcBef>
                <a:spcPts val="0"/>
              </a:spcBef>
              <a:spcAft>
                <a:spcPts val="0"/>
              </a:spcAft>
              <a:buClr>
                <a:srgbClr val="006666"/>
              </a:buClr>
              <a:buSzPts val="2100"/>
              <a:buNone/>
            </a:pPr>
            <a:r>
              <a:t/>
            </a:r>
            <a:endParaRPr sz="2100">
              <a:solidFill>
                <a:srgbClr val="006666"/>
              </a:solidFill>
            </a:endParaRPr>
          </a:p>
          <a:p>
            <a:pPr indent="0" lvl="0" marL="0" rtl="0" algn="ctr">
              <a:lnSpc>
                <a:spcPct val="90000"/>
              </a:lnSpc>
              <a:spcBef>
                <a:spcPts val="0"/>
              </a:spcBef>
              <a:spcAft>
                <a:spcPts val="0"/>
              </a:spcAft>
              <a:buClr>
                <a:srgbClr val="006666"/>
              </a:buClr>
              <a:buSzPts val="2100"/>
              <a:buNone/>
            </a:pPr>
            <a:r>
              <a:t/>
            </a:r>
            <a:endParaRPr sz="2100">
              <a:solidFill>
                <a:srgbClr val="006666"/>
              </a:solidFill>
            </a:endParaRPr>
          </a:p>
        </p:txBody>
      </p:sp>
      <p:pic>
        <p:nvPicPr>
          <p:cNvPr id="466" name="Google Shape;466;p99"/>
          <p:cNvPicPr preferRelativeResize="0"/>
          <p:nvPr/>
        </p:nvPicPr>
        <p:blipFill rotWithShape="1">
          <a:blip r:embed="rId3">
            <a:alphaModFix/>
          </a:blip>
          <a:srcRect b="0" l="0" r="0" t="0"/>
          <a:stretch/>
        </p:blipFill>
        <p:spPr>
          <a:xfrm>
            <a:off x="3497497" y="3298003"/>
            <a:ext cx="2149107" cy="1845495"/>
          </a:xfrm>
          <a:prstGeom prst="rect">
            <a:avLst/>
          </a:prstGeom>
          <a:noFill/>
          <a:ln>
            <a:noFill/>
          </a:ln>
        </p:spPr>
      </p:pic>
      <p:sp>
        <p:nvSpPr>
          <p:cNvPr id="467" name="Google Shape;467;p99"/>
          <p:cNvSpPr txBox="1"/>
          <p:nvPr/>
        </p:nvSpPr>
        <p:spPr>
          <a:xfrm>
            <a:off x="2207450" y="1806800"/>
            <a:ext cx="4729200" cy="1139100"/>
          </a:xfrm>
          <a:prstGeom prst="rect">
            <a:avLst/>
          </a:prstGeom>
          <a:noFill/>
          <a:ln>
            <a:noFill/>
          </a:ln>
        </p:spPr>
        <p:txBody>
          <a:bodyPr anchorCtr="0" anchor="b" bIns="91425" lIns="91425" spcFirstLastPara="1" rIns="91425" wrap="square" tIns="91425">
            <a:spAutoFit/>
          </a:bodyPr>
          <a:lstStyle/>
          <a:p>
            <a:pPr indent="0" lvl="0" marL="0" rtl="0" algn="ctr">
              <a:spcBef>
                <a:spcPts val="0"/>
              </a:spcBef>
              <a:spcAft>
                <a:spcPts val="0"/>
              </a:spcAft>
              <a:buNone/>
            </a:pPr>
            <a:r>
              <a:rPr b="1" lang="en" sz="2400">
                <a:solidFill>
                  <a:srgbClr val="006666"/>
                </a:solidFill>
              </a:rPr>
              <a:t>by</a:t>
            </a:r>
            <a:endParaRPr b="1" sz="2400">
              <a:solidFill>
                <a:srgbClr val="006666"/>
              </a:solidFill>
            </a:endParaRPr>
          </a:p>
          <a:p>
            <a:pPr indent="0" lvl="0" marL="0" rtl="0" algn="ctr">
              <a:spcBef>
                <a:spcPts val="0"/>
              </a:spcBef>
              <a:spcAft>
                <a:spcPts val="0"/>
              </a:spcAft>
              <a:buNone/>
            </a:pPr>
            <a:r>
              <a:rPr b="1" lang="en" sz="2400">
                <a:solidFill>
                  <a:srgbClr val="006666"/>
                </a:solidFill>
              </a:rPr>
              <a:t>Catherine Toms, MD, MPH</a:t>
            </a:r>
            <a:endParaRPr b="1" sz="2400">
              <a:solidFill>
                <a:srgbClr val="006666"/>
              </a:solidFill>
            </a:endParaRPr>
          </a:p>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100"/>
          <p:cNvSpPr txBox="1"/>
          <p:nvPr>
            <p:ph type="ctrTitle"/>
          </p:nvPr>
        </p:nvSpPr>
        <p:spPr>
          <a:xfrm>
            <a:off x="1143000" y="-811083"/>
            <a:ext cx="6858000" cy="1790700"/>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rgbClr val="006666"/>
              </a:buClr>
              <a:buSzPts val="2700"/>
              <a:buFont typeface="Calibri"/>
              <a:buNone/>
            </a:pPr>
            <a:r>
              <a:rPr b="1" lang="en" sz="2700">
                <a:solidFill>
                  <a:srgbClr val="006666"/>
                </a:solidFill>
              </a:rPr>
              <a:t>Disclosure</a:t>
            </a:r>
            <a:endParaRPr/>
          </a:p>
        </p:txBody>
      </p:sp>
      <p:sp>
        <p:nvSpPr>
          <p:cNvPr id="473" name="Google Shape;473;p100"/>
          <p:cNvSpPr txBox="1"/>
          <p:nvPr>
            <p:ph idx="1" type="subTitle"/>
          </p:nvPr>
        </p:nvSpPr>
        <p:spPr>
          <a:xfrm>
            <a:off x="769874" y="1838225"/>
            <a:ext cx="7356000" cy="12213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0"/>
              </a:spcBef>
              <a:spcAft>
                <a:spcPts val="0"/>
              </a:spcAft>
              <a:buClr>
                <a:srgbClr val="006666"/>
              </a:buClr>
              <a:buSzPts val="2100"/>
              <a:buNone/>
            </a:pPr>
            <a:r>
              <a:rPr lang="en" sz="2100">
                <a:solidFill>
                  <a:srgbClr val="006666"/>
                </a:solidFill>
              </a:rPr>
              <a:t>I have no actual or potential conflict of interest in relation to this presentation.</a:t>
            </a:r>
            <a:endParaRPr/>
          </a:p>
        </p:txBody>
      </p:sp>
      <p:pic>
        <p:nvPicPr>
          <p:cNvPr id="474" name="Google Shape;474;p100"/>
          <p:cNvPicPr preferRelativeResize="0"/>
          <p:nvPr/>
        </p:nvPicPr>
        <p:blipFill rotWithShape="1">
          <a:blip r:embed="rId3">
            <a:alphaModFix/>
          </a:blip>
          <a:srcRect b="0" l="0" r="0" t="0"/>
          <a:stretch/>
        </p:blipFill>
        <p:spPr>
          <a:xfrm>
            <a:off x="3516475" y="3543900"/>
            <a:ext cx="1862825" cy="1599600"/>
          </a:xfrm>
          <a:prstGeom prst="rect">
            <a:avLst/>
          </a:prstGeom>
          <a:noFill/>
          <a:ln>
            <a:noFill/>
          </a:ln>
        </p:spPr>
      </p:pic>
      <p:pic>
        <p:nvPicPr>
          <p:cNvPr id="475" name="Google Shape;475;p100"/>
          <p:cNvPicPr preferRelativeResize="0"/>
          <p:nvPr/>
        </p:nvPicPr>
        <p:blipFill>
          <a:blip r:embed="rId4">
            <a:alphaModFix/>
          </a:blip>
          <a:stretch>
            <a:fillRect/>
          </a:stretch>
        </p:blipFill>
        <p:spPr>
          <a:xfrm>
            <a:off x="5992325" y="3783244"/>
            <a:ext cx="1360257" cy="136025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101"/>
          <p:cNvSpPr txBox="1"/>
          <p:nvPr>
            <p:ph type="ctrTitle"/>
          </p:nvPr>
        </p:nvSpPr>
        <p:spPr>
          <a:xfrm>
            <a:off x="311700" y="398600"/>
            <a:ext cx="8520600" cy="852900"/>
          </a:xfrm>
          <a:prstGeom prst="rect">
            <a:avLst/>
          </a:prstGeom>
        </p:spPr>
        <p:txBody>
          <a:bodyPr anchorCtr="0" anchor="b" bIns="91425" lIns="91425" spcFirstLastPara="1" rIns="91425" wrap="square" tIns="91425">
            <a:normAutofit/>
          </a:bodyPr>
          <a:lstStyle/>
          <a:p>
            <a:pPr indent="0" lvl="0" marL="0" rtl="0" algn="ctr">
              <a:lnSpc>
                <a:spcPct val="90000"/>
              </a:lnSpc>
              <a:spcBef>
                <a:spcPts val="0"/>
              </a:spcBef>
              <a:spcAft>
                <a:spcPts val="0"/>
              </a:spcAft>
              <a:buClr>
                <a:srgbClr val="006666"/>
              </a:buClr>
              <a:buSzPts val="2700"/>
              <a:buFont typeface="Calibri"/>
              <a:buNone/>
            </a:pPr>
            <a:r>
              <a:rPr b="1" lang="en" sz="3600">
                <a:solidFill>
                  <a:srgbClr val="006666"/>
                </a:solidFill>
              </a:rPr>
              <a:t>Learning Objectives</a:t>
            </a:r>
            <a:endParaRPr sz="3600"/>
          </a:p>
        </p:txBody>
      </p:sp>
      <p:sp>
        <p:nvSpPr>
          <p:cNvPr id="481" name="Google Shape;481;p101"/>
          <p:cNvSpPr txBox="1"/>
          <p:nvPr>
            <p:ph idx="1" type="subTitle"/>
          </p:nvPr>
        </p:nvSpPr>
        <p:spPr>
          <a:xfrm>
            <a:off x="0" y="1999900"/>
            <a:ext cx="9144000" cy="2330100"/>
          </a:xfrm>
          <a:prstGeom prst="rect">
            <a:avLst/>
          </a:prstGeom>
        </p:spPr>
        <p:txBody>
          <a:bodyPr anchorCtr="0" anchor="t" bIns="91425" lIns="91425" spcFirstLastPara="1" rIns="91425" wrap="square" tIns="91425">
            <a:normAutofit fontScale="85000" lnSpcReduction="10000"/>
          </a:bodyPr>
          <a:lstStyle/>
          <a:p>
            <a:pPr indent="0" lvl="0" marL="457200" rtl="0" algn="ctr">
              <a:spcBef>
                <a:spcPts val="0"/>
              </a:spcBef>
              <a:spcAft>
                <a:spcPts val="0"/>
              </a:spcAft>
              <a:buNone/>
            </a:pPr>
            <a:r>
              <a:t/>
            </a:r>
            <a:endParaRPr sz="2400">
              <a:solidFill>
                <a:srgbClr val="026666"/>
              </a:solidFill>
            </a:endParaRPr>
          </a:p>
          <a:p>
            <a:pPr indent="0" lvl="0" marL="0" rtl="0" algn="l">
              <a:lnSpc>
                <a:spcPct val="115000"/>
              </a:lnSpc>
              <a:spcBef>
                <a:spcPts val="0"/>
              </a:spcBef>
              <a:spcAft>
                <a:spcPts val="0"/>
              </a:spcAft>
              <a:buClr>
                <a:schemeClr val="dk1"/>
              </a:buClr>
              <a:buSzPct val="45833"/>
              <a:buFont typeface="Arial"/>
              <a:buNone/>
            </a:pPr>
            <a:r>
              <a:rPr lang="en" sz="2400">
                <a:solidFill>
                  <a:srgbClr val="026666"/>
                </a:solidFill>
              </a:rPr>
              <a:t>1. describe how the transportation sector contributes to carbon pollution</a:t>
            </a:r>
            <a:endParaRPr sz="2400">
              <a:solidFill>
                <a:srgbClr val="026666"/>
              </a:solidFill>
            </a:endParaRPr>
          </a:p>
          <a:p>
            <a:pPr indent="0" lvl="0" marL="0" rtl="0" algn="l">
              <a:lnSpc>
                <a:spcPct val="115000"/>
              </a:lnSpc>
              <a:spcBef>
                <a:spcPts val="0"/>
              </a:spcBef>
              <a:spcAft>
                <a:spcPts val="0"/>
              </a:spcAft>
              <a:buClr>
                <a:schemeClr val="dk1"/>
              </a:buClr>
              <a:buSzPct val="45833"/>
              <a:buFont typeface="Arial"/>
              <a:buNone/>
            </a:pPr>
            <a:r>
              <a:rPr lang="en" sz="2400">
                <a:solidFill>
                  <a:srgbClr val="026666"/>
                </a:solidFill>
              </a:rPr>
              <a:t>2. explain three ways diesel and gasoline-powered vehicles impact our health</a:t>
            </a:r>
            <a:endParaRPr sz="2400">
              <a:solidFill>
                <a:srgbClr val="026666"/>
              </a:solidFill>
            </a:endParaRPr>
          </a:p>
          <a:p>
            <a:pPr indent="0" lvl="0" marL="0" rtl="0" algn="l">
              <a:lnSpc>
                <a:spcPct val="115000"/>
              </a:lnSpc>
              <a:spcBef>
                <a:spcPts val="0"/>
              </a:spcBef>
              <a:spcAft>
                <a:spcPts val="0"/>
              </a:spcAft>
              <a:buClr>
                <a:schemeClr val="dk1"/>
              </a:buClr>
              <a:buSzPct val="45833"/>
              <a:buFont typeface="Arial"/>
              <a:buNone/>
            </a:pPr>
            <a:r>
              <a:rPr lang="en" sz="2400">
                <a:solidFill>
                  <a:srgbClr val="026666"/>
                </a:solidFill>
              </a:rPr>
              <a:t>3. list two health benefits of transportation electrification</a:t>
            </a:r>
            <a:endParaRPr sz="2400">
              <a:solidFill>
                <a:srgbClr val="026666"/>
              </a:solidFill>
            </a:endParaRPr>
          </a:p>
          <a:p>
            <a:pPr indent="0" lvl="0" marL="0" rtl="0" algn="l">
              <a:lnSpc>
                <a:spcPct val="115000"/>
              </a:lnSpc>
              <a:spcBef>
                <a:spcPts val="0"/>
              </a:spcBef>
              <a:spcAft>
                <a:spcPts val="0"/>
              </a:spcAft>
              <a:buClr>
                <a:schemeClr val="dk1"/>
              </a:buClr>
              <a:buSzPct val="45833"/>
              <a:buFont typeface="Arial"/>
              <a:buNone/>
            </a:pPr>
            <a:r>
              <a:rPr lang="en" sz="2400">
                <a:solidFill>
                  <a:srgbClr val="026666"/>
                </a:solidFill>
              </a:rPr>
              <a:t>4. identify three steps clinicians can take to reduce the impact of pollution from transportation</a:t>
            </a:r>
            <a:endParaRPr sz="2400">
              <a:solidFill>
                <a:srgbClr val="026666"/>
              </a:solidFill>
            </a:endParaRPr>
          </a:p>
          <a:p>
            <a:pPr indent="0" lvl="0" marL="457200" rtl="0" algn="l">
              <a:lnSpc>
                <a:spcPct val="150000"/>
              </a:lnSpc>
              <a:spcBef>
                <a:spcPts val="0"/>
              </a:spcBef>
              <a:spcAft>
                <a:spcPts val="0"/>
              </a:spcAft>
              <a:buNone/>
            </a:pPr>
            <a:r>
              <a:t/>
            </a:r>
            <a:endParaRPr sz="1800">
              <a:solidFill>
                <a:srgbClr val="026666"/>
              </a:solidFill>
            </a:endParaRPr>
          </a:p>
        </p:txBody>
      </p:sp>
      <p:sp>
        <p:nvSpPr>
          <p:cNvPr id="482" name="Google Shape;482;p101"/>
          <p:cNvSpPr txBox="1"/>
          <p:nvPr/>
        </p:nvSpPr>
        <p:spPr>
          <a:xfrm>
            <a:off x="82050" y="1484063"/>
            <a:ext cx="9085500" cy="56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2500">
                <a:solidFill>
                  <a:srgbClr val="026666"/>
                </a:solidFill>
              </a:rPr>
              <a:t>After participating in this session, attendees should be able to: </a:t>
            </a:r>
            <a:endParaRPr sz="2500">
              <a:solidFill>
                <a:srgbClr val="026666"/>
              </a:solidFill>
            </a:endParaRPr>
          </a:p>
        </p:txBody>
      </p:sp>
      <p:pic>
        <p:nvPicPr>
          <p:cNvPr id="483" name="Google Shape;483;p101"/>
          <p:cNvPicPr preferRelativeResize="0"/>
          <p:nvPr/>
        </p:nvPicPr>
        <p:blipFill rotWithShape="1">
          <a:blip r:embed="rId3">
            <a:alphaModFix/>
          </a:blip>
          <a:srcRect b="0" l="0" r="0" t="0"/>
          <a:stretch/>
        </p:blipFill>
        <p:spPr>
          <a:xfrm>
            <a:off x="8008218" y="4242625"/>
            <a:ext cx="993257" cy="852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102"/>
          <p:cNvSpPr txBox="1"/>
          <p:nvPr/>
        </p:nvSpPr>
        <p:spPr>
          <a:xfrm>
            <a:off x="161100" y="1802675"/>
            <a:ext cx="8821800" cy="1293000"/>
          </a:xfrm>
          <a:prstGeom prst="rect">
            <a:avLst/>
          </a:prstGeom>
          <a:noFill/>
          <a:ln>
            <a:noFill/>
          </a:ln>
        </p:spPr>
        <p:txBody>
          <a:bodyPr anchorCtr="0" anchor="t" bIns="91425" lIns="91425" spcFirstLastPara="1" rIns="91425" wrap="square" tIns="91425">
            <a:spAutoFit/>
          </a:bodyPr>
          <a:lstStyle/>
          <a:p>
            <a:pPr indent="-381000" lvl="0" marL="457200" marR="116230" rtl="0" algn="l">
              <a:lnSpc>
                <a:spcPct val="95976"/>
              </a:lnSpc>
              <a:spcBef>
                <a:spcPts val="0"/>
              </a:spcBef>
              <a:spcAft>
                <a:spcPts val="0"/>
              </a:spcAft>
              <a:buClr>
                <a:srgbClr val="006666"/>
              </a:buClr>
              <a:buSzPts val="2400"/>
              <a:buChar char="●"/>
            </a:pPr>
            <a:r>
              <a:rPr b="1" lang="en" sz="2400">
                <a:solidFill>
                  <a:srgbClr val="006666"/>
                </a:solidFill>
              </a:rPr>
              <a:t>Current transportation system is fossil fuel-based</a:t>
            </a:r>
            <a:endParaRPr b="1" sz="2400">
              <a:solidFill>
                <a:srgbClr val="006666"/>
              </a:solidFill>
            </a:endParaRPr>
          </a:p>
          <a:p>
            <a:pPr indent="-381000" lvl="1" marL="914400" marR="116230" rtl="0" algn="l">
              <a:lnSpc>
                <a:spcPct val="95976"/>
              </a:lnSpc>
              <a:spcBef>
                <a:spcPts val="0"/>
              </a:spcBef>
              <a:spcAft>
                <a:spcPts val="0"/>
              </a:spcAft>
              <a:buClr>
                <a:srgbClr val="006666"/>
              </a:buClr>
              <a:buSzPts val="2400"/>
              <a:buChar char="○"/>
            </a:pPr>
            <a:r>
              <a:rPr b="1" lang="en" sz="2400">
                <a:solidFill>
                  <a:srgbClr val="006666"/>
                </a:solidFill>
              </a:rPr>
              <a:t>poor air quality</a:t>
            </a:r>
            <a:endParaRPr b="1" sz="2400">
              <a:solidFill>
                <a:srgbClr val="006666"/>
              </a:solidFill>
            </a:endParaRPr>
          </a:p>
          <a:p>
            <a:pPr indent="-381000" lvl="1" marL="914400" marR="116230" rtl="0" algn="l">
              <a:lnSpc>
                <a:spcPct val="95976"/>
              </a:lnSpc>
              <a:spcBef>
                <a:spcPts val="0"/>
              </a:spcBef>
              <a:spcAft>
                <a:spcPts val="0"/>
              </a:spcAft>
              <a:buClr>
                <a:srgbClr val="006666"/>
              </a:buClr>
              <a:buSzPts val="2400"/>
              <a:buChar char="○"/>
            </a:pPr>
            <a:r>
              <a:rPr b="1" lang="en" sz="2400">
                <a:solidFill>
                  <a:srgbClr val="006666"/>
                </a:solidFill>
              </a:rPr>
              <a:t>driving global warming that fuels the climate crisis</a:t>
            </a:r>
            <a:endParaRPr b="1" sz="2400">
              <a:solidFill>
                <a:srgbClr val="006666"/>
              </a:solidFill>
            </a:endParaRPr>
          </a:p>
        </p:txBody>
      </p:sp>
      <p:sp>
        <p:nvSpPr>
          <p:cNvPr id="489" name="Google Shape;489;p102"/>
          <p:cNvSpPr txBox="1"/>
          <p:nvPr/>
        </p:nvSpPr>
        <p:spPr>
          <a:xfrm>
            <a:off x="905625" y="942875"/>
            <a:ext cx="70497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rgbClr val="006666"/>
                </a:solidFill>
              </a:rPr>
              <a:t>The Problem</a:t>
            </a:r>
            <a:endParaRPr sz="3600">
              <a:solidFill>
                <a:srgbClr val="006666"/>
              </a:solidFill>
            </a:endParaRPr>
          </a:p>
        </p:txBody>
      </p:sp>
      <p:pic>
        <p:nvPicPr>
          <p:cNvPr id="490" name="Google Shape;490;p102"/>
          <p:cNvPicPr preferRelativeResize="0"/>
          <p:nvPr/>
        </p:nvPicPr>
        <p:blipFill rotWithShape="1">
          <a:blip r:embed="rId3">
            <a:alphaModFix/>
          </a:blip>
          <a:srcRect b="0" l="0" r="0" t="0"/>
          <a:stretch/>
        </p:blipFill>
        <p:spPr>
          <a:xfrm>
            <a:off x="8008218" y="4242625"/>
            <a:ext cx="993257" cy="852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pic>
        <p:nvPicPr>
          <p:cNvPr id="495" name="Google Shape;495;p103"/>
          <p:cNvPicPr preferRelativeResize="0"/>
          <p:nvPr/>
        </p:nvPicPr>
        <p:blipFill>
          <a:blip r:embed="rId3">
            <a:alphaModFix/>
          </a:blip>
          <a:stretch>
            <a:fillRect/>
          </a:stretch>
        </p:blipFill>
        <p:spPr>
          <a:xfrm>
            <a:off x="0" y="0"/>
            <a:ext cx="9144000" cy="50577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pic>
        <p:nvPicPr>
          <p:cNvPr id="500" name="Google Shape;500;p104"/>
          <p:cNvPicPr preferRelativeResize="0"/>
          <p:nvPr/>
        </p:nvPicPr>
        <p:blipFill rotWithShape="1">
          <a:blip r:embed="rId3">
            <a:alphaModFix/>
          </a:blip>
          <a:srcRect b="0" l="0" r="0" t="0"/>
          <a:stretch/>
        </p:blipFill>
        <p:spPr>
          <a:xfrm>
            <a:off x="-125750" y="-163650"/>
            <a:ext cx="12192000" cy="70219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pic>
        <p:nvPicPr>
          <p:cNvPr descr="Pie Chart showing the percentage of US greenhouse gas emissions by type" id="505" name="Google Shape;505;p105"/>
          <p:cNvPicPr preferRelativeResize="0"/>
          <p:nvPr/>
        </p:nvPicPr>
        <p:blipFill>
          <a:blip r:embed="rId3">
            <a:alphaModFix/>
          </a:blip>
          <a:stretch>
            <a:fillRect/>
          </a:stretch>
        </p:blipFill>
        <p:spPr>
          <a:xfrm>
            <a:off x="140675" y="0"/>
            <a:ext cx="8229600" cy="5143500"/>
          </a:xfrm>
          <a:prstGeom prst="rect">
            <a:avLst/>
          </a:prstGeom>
          <a:noFill/>
          <a:ln>
            <a:noFill/>
          </a:ln>
        </p:spPr>
      </p:pic>
      <p:pic>
        <p:nvPicPr>
          <p:cNvPr id="506" name="Google Shape;506;p105"/>
          <p:cNvPicPr preferRelativeResize="0"/>
          <p:nvPr/>
        </p:nvPicPr>
        <p:blipFill rotWithShape="1">
          <a:blip r:embed="rId4">
            <a:alphaModFix/>
          </a:blip>
          <a:srcRect b="0" l="0" r="0" t="0"/>
          <a:stretch/>
        </p:blipFill>
        <p:spPr>
          <a:xfrm>
            <a:off x="8393774" y="4531277"/>
            <a:ext cx="675222" cy="5798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pic>
        <p:nvPicPr>
          <p:cNvPr id="511" name="Google Shape;511;p106"/>
          <p:cNvPicPr preferRelativeResize="0"/>
          <p:nvPr/>
        </p:nvPicPr>
        <p:blipFill>
          <a:blip r:embed="rId3">
            <a:alphaModFix/>
          </a:blip>
          <a:stretch>
            <a:fillRect/>
          </a:stretch>
        </p:blipFill>
        <p:spPr>
          <a:xfrm>
            <a:off x="836750" y="699100"/>
            <a:ext cx="7316550" cy="4283500"/>
          </a:xfrm>
          <a:prstGeom prst="rect">
            <a:avLst/>
          </a:prstGeom>
          <a:noFill/>
          <a:ln>
            <a:noFill/>
          </a:ln>
        </p:spPr>
      </p:pic>
      <p:sp>
        <p:nvSpPr>
          <p:cNvPr id="512" name="Google Shape;512;p106"/>
          <p:cNvSpPr txBox="1"/>
          <p:nvPr/>
        </p:nvSpPr>
        <p:spPr>
          <a:xfrm>
            <a:off x="0" y="147275"/>
            <a:ext cx="9144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170A0A"/>
                </a:solidFill>
              </a:rPr>
              <a:t>Shares of Energy-Related Emissions of Carbon Dioxide by Economic Sector, 2021</a:t>
            </a:r>
            <a:endParaRPr b="1" sz="1800">
              <a:solidFill>
                <a:srgbClr val="170A0A"/>
              </a:solidFill>
            </a:endParaRPr>
          </a:p>
        </p:txBody>
      </p:sp>
      <p:sp>
        <p:nvSpPr>
          <p:cNvPr id="513" name="Google Shape;513;p106"/>
          <p:cNvSpPr txBox="1"/>
          <p:nvPr/>
        </p:nvSpPr>
        <p:spPr>
          <a:xfrm>
            <a:off x="6144000" y="46857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-Congressional Budget Office</a:t>
            </a:r>
            <a:endParaRPr/>
          </a:p>
        </p:txBody>
      </p:sp>
      <p:sp>
        <p:nvSpPr>
          <p:cNvPr id="514" name="Google Shape;514;p106"/>
          <p:cNvSpPr/>
          <p:nvPr/>
        </p:nvSpPr>
        <p:spPr>
          <a:xfrm rot="544469">
            <a:off x="1875985" y="949585"/>
            <a:ext cx="859761" cy="522210"/>
          </a:xfrm>
          <a:prstGeom prst="rightArrow">
            <a:avLst>
              <a:gd fmla="val 50000" name="adj1"/>
              <a:gd fmla="val 50000" name="adj2"/>
            </a:avLst>
          </a:prstGeom>
          <a:solidFill>
            <a:srgbClr val="ED7D3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106"/>
          <p:cNvSpPr txBox="1"/>
          <p:nvPr/>
        </p:nvSpPr>
        <p:spPr>
          <a:xfrm>
            <a:off x="6144000" y="699100"/>
            <a:ext cx="2785500" cy="807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800"/>
              </a:spcBef>
              <a:spcAft>
                <a:spcPts val="0"/>
              </a:spcAft>
              <a:buClr>
                <a:schemeClr val="dk1"/>
              </a:buClr>
              <a:buSzPts val="1100"/>
              <a:buFont typeface="Arial"/>
              <a:buNone/>
            </a:pPr>
            <a:r>
              <a:rPr lang="en" sz="1200">
                <a:solidFill>
                  <a:srgbClr val="0B59AD"/>
                </a:solidFill>
                <a:uFill>
                  <a:noFill/>
                </a:uFill>
                <a:latin typeface="Roboto"/>
                <a:ea typeface="Roboto"/>
                <a:cs typeface="Roboto"/>
                <a:sym typeface="Roboto"/>
                <a:hlinkClick r:id="rId4">
                  <a:extLst>
                    <a:ext uri="{A12FA001-AC4F-418D-AE19-62706E023703}">
                      <ahyp:hlinkClr val="tx"/>
                    </a:ext>
                  </a:extLst>
                </a:hlinkClick>
              </a:rPr>
              <a:t>www.cbo.gov/publication/58566</a:t>
            </a:r>
            <a:r>
              <a:rPr lang="en" sz="1200">
                <a:solidFill>
                  <a:srgbClr val="333333"/>
                </a:solidFill>
                <a:latin typeface="Roboto"/>
                <a:ea typeface="Roboto"/>
                <a:cs typeface="Roboto"/>
                <a:sym typeface="Roboto"/>
              </a:rPr>
              <a:t>.</a:t>
            </a:r>
            <a:endParaRPr sz="1200">
              <a:solidFill>
                <a:srgbClr val="333333"/>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t/>
            </a:r>
            <a:endParaRPr i="1"/>
          </a:p>
        </p:txBody>
      </p:sp>
      <p:pic>
        <p:nvPicPr>
          <p:cNvPr id="516" name="Google Shape;516;p106"/>
          <p:cNvPicPr preferRelativeResize="0"/>
          <p:nvPr/>
        </p:nvPicPr>
        <p:blipFill rotWithShape="1">
          <a:blip r:embed="rId5">
            <a:alphaModFix/>
          </a:blip>
          <a:srcRect b="0" l="0" r="0" t="0"/>
          <a:stretch/>
        </p:blipFill>
        <p:spPr>
          <a:xfrm>
            <a:off x="8393774" y="4531277"/>
            <a:ext cx="675222" cy="5798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107"/>
          <p:cNvSpPr txBox="1"/>
          <p:nvPr>
            <p:ph type="title"/>
          </p:nvPr>
        </p:nvSpPr>
        <p:spPr>
          <a:xfrm>
            <a:off x="839953" y="127194"/>
            <a:ext cx="8105400" cy="494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SzPts val="1000"/>
              <a:buNone/>
            </a:pPr>
            <a:r>
              <a:rPr lang="en" sz="2500"/>
              <a:t>Miami-Dade County Community Scale Emissions</a:t>
            </a:r>
            <a:endParaRPr sz="2500"/>
          </a:p>
        </p:txBody>
      </p:sp>
      <p:pic>
        <p:nvPicPr>
          <p:cNvPr id="522" name="Google Shape;522;p107"/>
          <p:cNvPicPr preferRelativeResize="0"/>
          <p:nvPr/>
        </p:nvPicPr>
        <p:blipFill>
          <a:blip r:embed="rId3">
            <a:alphaModFix/>
          </a:blip>
          <a:stretch>
            <a:fillRect/>
          </a:stretch>
        </p:blipFill>
        <p:spPr>
          <a:xfrm>
            <a:off x="0" y="687791"/>
            <a:ext cx="9143999" cy="4455709"/>
          </a:xfrm>
          <a:prstGeom prst="rect">
            <a:avLst/>
          </a:prstGeom>
          <a:noFill/>
          <a:ln>
            <a:noFill/>
          </a:ln>
        </p:spPr>
      </p:pic>
      <p:pic>
        <p:nvPicPr>
          <p:cNvPr id="523" name="Google Shape;523;p107"/>
          <p:cNvPicPr preferRelativeResize="0"/>
          <p:nvPr/>
        </p:nvPicPr>
        <p:blipFill rotWithShape="1">
          <a:blip r:embed="rId4">
            <a:alphaModFix/>
          </a:blip>
          <a:srcRect b="0" l="0" r="0" t="0"/>
          <a:stretch/>
        </p:blipFill>
        <p:spPr>
          <a:xfrm>
            <a:off x="8393774" y="4531277"/>
            <a:ext cx="675222" cy="579826"/>
          </a:xfrm>
          <a:prstGeom prst="rect">
            <a:avLst/>
          </a:prstGeom>
          <a:noFill/>
          <a:ln>
            <a:noFill/>
          </a:ln>
        </p:spPr>
      </p:pic>
      <p:sp>
        <p:nvSpPr>
          <p:cNvPr id="524" name="Google Shape;524;p107"/>
          <p:cNvSpPr/>
          <p:nvPr/>
        </p:nvSpPr>
        <p:spPr>
          <a:xfrm rot="-1150740">
            <a:off x="2254844" y="3899293"/>
            <a:ext cx="423718" cy="311290"/>
          </a:xfrm>
          <a:prstGeom prst="rightArrow">
            <a:avLst>
              <a:gd fmla="val 50000" name="adj1"/>
              <a:gd fmla="val 80046" name="adj2"/>
            </a:avLst>
          </a:prstGeom>
          <a:solidFill>
            <a:schemeClr val="lt2"/>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5" name="Google Shape;525;p107"/>
          <p:cNvSpPr txBox="1"/>
          <p:nvPr/>
        </p:nvSpPr>
        <p:spPr>
          <a:xfrm>
            <a:off x="111825" y="4731338"/>
            <a:ext cx="4908600" cy="4464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lang="en" sz="1100">
                <a:latin typeface="Calibri"/>
                <a:ea typeface="Calibri"/>
                <a:cs typeface="Calibri"/>
                <a:sym typeface="Calibri"/>
              </a:rPr>
              <a:t>Source: </a:t>
            </a:r>
            <a:r>
              <a:rPr lang="en" sz="900">
                <a:solidFill>
                  <a:schemeClr val="dk1"/>
                </a:solidFill>
                <a:highlight>
                  <a:srgbClr val="FFFFFF"/>
                </a:highlight>
                <a:latin typeface="Roboto"/>
                <a:ea typeface="Roboto"/>
                <a:cs typeface="Roboto"/>
                <a:sym typeface="Roboto"/>
              </a:rPr>
              <a:t>Miami-Dade County’s 2019 Community-Scale greenhouse gas (GHG) emissions inventory</a:t>
            </a:r>
            <a:endParaRPr i="1" sz="11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108"/>
          <p:cNvSpPr txBox="1"/>
          <p:nvPr>
            <p:ph type="ctrTitle"/>
          </p:nvPr>
        </p:nvSpPr>
        <p:spPr>
          <a:xfrm>
            <a:off x="311700" y="91550"/>
            <a:ext cx="8520600" cy="10119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sz="3600">
                <a:solidFill>
                  <a:srgbClr val="006666"/>
                </a:solidFill>
              </a:rPr>
              <a:t> Criteria Air Pollutants</a:t>
            </a:r>
            <a:endParaRPr b="1" sz="3600">
              <a:solidFill>
                <a:srgbClr val="006666"/>
              </a:solidFill>
            </a:endParaRPr>
          </a:p>
        </p:txBody>
      </p:sp>
      <p:pic>
        <p:nvPicPr>
          <p:cNvPr id="531" name="Google Shape;531;p108"/>
          <p:cNvPicPr preferRelativeResize="0"/>
          <p:nvPr/>
        </p:nvPicPr>
        <p:blipFill>
          <a:blip r:embed="rId3">
            <a:alphaModFix/>
          </a:blip>
          <a:stretch>
            <a:fillRect/>
          </a:stretch>
        </p:blipFill>
        <p:spPr>
          <a:xfrm>
            <a:off x="2882050" y="1324550"/>
            <a:ext cx="3379912" cy="3449125"/>
          </a:xfrm>
          <a:prstGeom prst="rect">
            <a:avLst/>
          </a:prstGeom>
          <a:noFill/>
          <a:ln>
            <a:noFill/>
          </a:ln>
        </p:spPr>
      </p:pic>
      <p:pic>
        <p:nvPicPr>
          <p:cNvPr id="532" name="Google Shape;532;p108"/>
          <p:cNvPicPr preferRelativeResize="0"/>
          <p:nvPr/>
        </p:nvPicPr>
        <p:blipFill rotWithShape="1">
          <a:blip r:embed="rId4">
            <a:alphaModFix/>
          </a:blip>
          <a:srcRect b="0" l="0" r="0" t="0"/>
          <a:stretch/>
        </p:blipFill>
        <p:spPr>
          <a:xfrm>
            <a:off x="8393774" y="4531277"/>
            <a:ext cx="675222" cy="579826"/>
          </a:xfrm>
          <a:prstGeom prst="rect">
            <a:avLst/>
          </a:prstGeom>
          <a:noFill/>
          <a:ln>
            <a:noFill/>
          </a:ln>
        </p:spPr>
      </p:pic>
      <p:sp>
        <p:nvSpPr>
          <p:cNvPr id="533" name="Google Shape;533;p108"/>
          <p:cNvSpPr txBox="1"/>
          <p:nvPr/>
        </p:nvSpPr>
        <p:spPr>
          <a:xfrm>
            <a:off x="5212175" y="4362400"/>
            <a:ext cx="1846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000"/>
              <a:t>Image credit: My NASA Data</a:t>
            </a:r>
            <a:endParaRPr i="1" sz="1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pic>
        <p:nvPicPr>
          <p:cNvPr descr="what emissions do cars produce" id="538" name="Google Shape;538;p109"/>
          <p:cNvPicPr preferRelativeResize="0"/>
          <p:nvPr/>
        </p:nvPicPr>
        <p:blipFill>
          <a:blip r:embed="rId3">
            <a:alphaModFix/>
          </a:blip>
          <a:stretch>
            <a:fillRect/>
          </a:stretch>
        </p:blipFill>
        <p:spPr>
          <a:xfrm>
            <a:off x="-110570" y="0"/>
            <a:ext cx="10924721" cy="5715000"/>
          </a:xfrm>
          <a:prstGeom prst="rect">
            <a:avLst/>
          </a:prstGeom>
          <a:noFill/>
          <a:ln>
            <a:noFill/>
          </a:ln>
        </p:spPr>
      </p:pic>
      <p:sp>
        <p:nvSpPr>
          <p:cNvPr id="539" name="Google Shape;539;p109"/>
          <p:cNvSpPr txBox="1"/>
          <p:nvPr/>
        </p:nvSpPr>
        <p:spPr>
          <a:xfrm>
            <a:off x="7260450" y="4950850"/>
            <a:ext cx="13335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900">
                <a:solidFill>
                  <a:srgbClr val="050B07"/>
                </a:solidFill>
                <a:highlight>
                  <a:srgbClr val="FFFFFF"/>
                </a:highlight>
              </a:rPr>
              <a:t>SOURCE: ISTOCK</a:t>
            </a:r>
            <a:endParaRPr i="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pic>
        <p:nvPicPr>
          <p:cNvPr id="544" name="Google Shape;544;p110"/>
          <p:cNvPicPr preferRelativeResize="0"/>
          <p:nvPr/>
        </p:nvPicPr>
        <p:blipFill>
          <a:blip r:embed="rId3">
            <a:alphaModFix/>
          </a:blip>
          <a:stretch>
            <a:fillRect/>
          </a:stretch>
        </p:blipFill>
        <p:spPr>
          <a:xfrm>
            <a:off x="146500" y="133350"/>
            <a:ext cx="7230400" cy="4977650"/>
          </a:xfrm>
          <a:prstGeom prst="rect">
            <a:avLst/>
          </a:prstGeom>
          <a:noFill/>
          <a:ln>
            <a:noFill/>
          </a:ln>
        </p:spPr>
      </p:pic>
      <p:sp>
        <p:nvSpPr>
          <p:cNvPr id="545" name="Google Shape;545;p110"/>
          <p:cNvSpPr txBox="1"/>
          <p:nvPr/>
        </p:nvSpPr>
        <p:spPr>
          <a:xfrm>
            <a:off x="4950825" y="3749775"/>
            <a:ext cx="42471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100"/>
              <a:t>Citation: Zhang Junfeng (Jim), Wei Yongjie, Fang Zhangfu. </a:t>
            </a:r>
            <a:r>
              <a:rPr i="1" lang="en" sz="1100"/>
              <a:t>Ozone Pollution: A Major Health Hazard Worldwide. </a:t>
            </a:r>
            <a:r>
              <a:rPr lang="en" sz="1100"/>
              <a:t>Frontiers in Immunology   DOI=10.3389/fimmu.2019.02518  </a:t>
            </a:r>
            <a:endParaRPr sz="1100"/>
          </a:p>
        </p:txBody>
      </p:sp>
      <p:pic>
        <p:nvPicPr>
          <p:cNvPr id="546" name="Google Shape;546;p110"/>
          <p:cNvPicPr preferRelativeResize="0"/>
          <p:nvPr/>
        </p:nvPicPr>
        <p:blipFill rotWithShape="1">
          <a:blip r:embed="rId4">
            <a:alphaModFix/>
          </a:blip>
          <a:srcRect b="0" l="0" r="0" t="0"/>
          <a:stretch/>
        </p:blipFill>
        <p:spPr>
          <a:xfrm>
            <a:off x="8150743" y="4290600"/>
            <a:ext cx="993257" cy="852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pic>
        <p:nvPicPr>
          <p:cNvPr id="551" name="Google Shape;551;p111"/>
          <p:cNvPicPr preferRelativeResize="0"/>
          <p:nvPr/>
        </p:nvPicPr>
        <p:blipFill rotWithShape="1">
          <a:blip r:embed="rId3">
            <a:alphaModFix/>
          </a:blip>
          <a:srcRect b="1499" l="0" r="0" t="-1500"/>
          <a:stretch/>
        </p:blipFill>
        <p:spPr>
          <a:xfrm>
            <a:off x="2436125" y="1014275"/>
            <a:ext cx="4352050" cy="3835325"/>
          </a:xfrm>
          <a:prstGeom prst="rect">
            <a:avLst/>
          </a:prstGeom>
          <a:noFill/>
          <a:ln>
            <a:noFill/>
          </a:ln>
        </p:spPr>
      </p:pic>
      <p:sp>
        <p:nvSpPr>
          <p:cNvPr id="552" name="Google Shape;552;p111"/>
          <p:cNvSpPr txBox="1"/>
          <p:nvPr/>
        </p:nvSpPr>
        <p:spPr>
          <a:xfrm>
            <a:off x="419250" y="146400"/>
            <a:ext cx="81129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rgbClr val="4AA188"/>
                </a:solidFill>
              </a:rPr>
              <a:t>The US phase out of leaded gasoline for on-road vehicles sparked a global ban. </a:t>
            </a:r>
            <a:endParaRPr b="1" sz="1600">
              <a:solidFill>
                <a:srgbClr val="4AA188"/>
              </a:solidFill>
            </a:endParaRPr>
          </a:p>
          <a:p>
            <a:pPr indent="0" lvl="0" marL="0" rtl="0" algn="ctr">
              <a:spcBef>
                <a:spcPts val="0"/>
              </a:spcBef>
              <a:spcAft>
                <a:spcPts val="0"/>
              </a:spcAft>
              <a:buNone/>
            </a:pPr>
            <a:r>
              <a:rPr b="1" lang="en" sz="1600">
                <a:solidFill>
                  <a:srgbClr val="4AA188"/>
                </a:solidFill>
              </a:rPr>
              <a:t>Algeria</a:t>
            </a:r>
            <a:r>
              <a:rPr b="1" lang="en" sz="1600">
                <a:solidFill>
                  <a:srgbClr val="4AA188"/>
                </a:solidFill>
              </a:rPr>
              <a:t> was the final country to do so in 2021.</a:t>
            </a:r>
            <a:endParaRPr b="1" sz="1600">
              <a:solidFill>
                <a:srgbClr val="4AA188"/>
              </a:solidFill>
            </a:endParaRPr>
          </a:p>
        </p:txBody>
      </p:sp>
      <p:pic>
        <p:nvPicPr>
          <p:cNvPr id="553" name="Google Shape;553;p111"/>
          <p:cNvPicPr preferRelativeResize="0"/>
          <p:nvPr/>
        </p:nvPicPr>
        <p:blipFill rotWithShape="1">
          <a:blip r:embed="rId4">
            <a:alphaModFix/>
          </a:blip>
          <a:srcRect b="0" l="0" r="0" t="0"/>
          <a:stretch/>
        </p:blipFill>
        <p:spPr>
          <a:xfrm>
            <a:off x="8008218" y="4242625"/>
            <a:ext cx="993257" cy="852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pic>
        <p:nvPicPr>
          <p:cNvPr descr="What is Acid Rain? | US EPA" id="558" name="Google Shape;558;p112"/>
          <p:cNvPicPr preferRelativeResize="0"/>
          <p:nvPr/>
        </p:nvPicPr>
        <p:blipFill>
          <a:blip r:embed="rId3">
            <a:alphaModFix/>
          </a:blip>
          <a:stretch>
            <a:fillRect/>
          </a:stretch>
        </p:blipFill>
        <p:spPr>
          <a:xfrm>
            <a:off x="1994225" y="194300"/>
            <a:ext cx="5082650" cy="4428701"/>
          </a:xfrm>
          <a:prstGeom prst="rect">
            <a:avLst/>
          </a:prstGeom>
          <a:noFill/>
          <a:ln>
            <a:noFill/>
          </a:ln>
        </p:spPr>
      </p:pic>
      <p:sp>
        <p:nvSpPr>
          <p:cNvPr id="559" name="Google Shape;559;p112"/>
          <p:cNvSpPr txBox="1"/>
          <p:nvPr/>
        </p:nvSpPr>
        <p:spPr>
          <a:xfrm>
            <a:off x="3172625" y="4555025"/>
            <a:ext cx="39042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100"/>
              <a:t>Source:  EPA, </a:t>
            </a:r>
            <a:r>
              <a:rPr i="1" lang="en" sz="1100" u="sng">
                <a:solidFill>
                  <a:schemeClr val="hlink"/>
                </a:solidFill>
                <a:hlinkClick r:id="rId4"/>
              </a:rPr>
              <a:t>https://www.epa.gov/acidrain/what-acid-rain</a:t>
            </a:r>
            <a:r>
              <a:rPr i="1" lang="en" sz="1100"/>
              <a:t> </a:t>
            </a:r>
            <a:endParaRPr i="1" sz="1100"/>
          </a:p>
        </p:txBody>
      </p:sp>
      <p:pic>
        <p:nvPicPr>
          <p:cNvPr id="560" name="Google Shape;560;p112"/>
          <p:cNvPicPr preferRelativeResize="0"/>
          <p:nvPr/>
        </p:nvPicPr>
        <p:blipFill rotWithShape="1">
          <a:blip r:embed="rId5">
            <a:alphaModFix/>
          </a:blip>
          <a:srcRect b="0" l="0" r="0" t="0"/>
          <a:stretch/>
        </p:blipFill>
        <p:spPr>
          <a:xfrm>
            <a:off x="8008218" y="4242625"/>
            <a:ext cx="993257" cy="8529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pic>
        <p:nvPicPr>
          <p:cNvPr descr="Size comparisons for PM particles" id="565" name="Google Shape;565;p113"/>
          <p:cNvPicPr preferRelativeResize="0"/>
          <p:nvPr/>
        </p:nvPicPr>
        <p:blipFill>
          <a:blip r:embed="rId3">
            <a:alphaModFix/>
          </a:blip>
          <a:stretch>
            <a:fillRect/>
          </a:stretch>
        </p:blipFill>
        <p:spPr>
          <a:xfrm>
            <a:off x="0" y="169450"/>
            <a:ext cx="5853374" cy="4088225"/>
          </a:xfrm>
          <a:prstGeom prst="rect">
            <a:avLst/>
          </a:prstGeom>
          <a:noFill/>
          <a:ln>
            <a:noFill/>
          </a:ln>
        </p:spPr>
      </p:pic>
      <p:sp>
        <p:nvSpPr>
          <p:cNvPr id="566" name="Google Shape;566;p113"/>
          <p:cNvSpPr txBox="1"/>
          <p:nvPr/>
        </p:nvSpPr>
        <p:spPr>
          <a:xfrm>
            <a:off x="2148900" y="424425"/>
            <a:ext cx="3000000" cy="3000000"/>
          </a:xfrm>
          <a:prstGeom prst="rect">
            <a:avLst/>
          </a:prstGeom>
          <a:noFill/>
          <a:ln>
            <a:noFill/>
          </a:ln>
        </p:spPr>
        <p:txBody>
          <a:bodyPr anchorCtr="0" anchor="ctr" bIns="91425" lIns="91425" spcFirstLastPara="1" rIns="91425" wrap="square" tIns="91425">
            <a:noAutofit/>
          </a:bodyPr>
          <a:lstStyle/>
          <a:p>
            <a:pPr indent="0" lvl="0" marL="0" rtl="0" algn="l">
              <a:lnSpc>
                <a:spcPct val="120000"/>
              </a:lnSpc>
              <a:spcBef>
                <a:spcPts val="1700"/>
              </a:spcBef>
              <a:spcAft>
                <a:spcPts val="400"/>
              </a:spcAft>
              <a:buNone/>
            </a:pPr>
            <a:r>
              <a:t/>
            </a:r>
            <a:endParaRPr>
              <a:uFill>
                <a:noFill/>
              </a:uFill>
              <a:hlinkClick r:id="rId4"/>
            </a:endParaRPr>
          </a:p>
        </p:txBody>
      </p:sp>
      <p:sp>
        <p:nvSpPr>
          <p:cNvPr id="567" name="Google Shape;567;p113"/>
          <p:cNvSpPr txBox="1"/>
          <p:nvPr/>
        </p:nvSpPr>
        <p:spPr>
          <a:xfrm>
            <a:off x="2511950" y="3918975"/>
            <a:ext cx="43326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t>Source: </a:t>
            </a:r>
            <a:r>
              <a:rPr i="1" lang="en" sz="1000"/>
              <a:t>https://www.epa.gov/pm-pollution/particulate-matter-pm-basics</a:t>
            </a:r>
            <a:endParaRPr i="1" sz="1000"/>
          </a:p>
        </p:txBody>
      </p:sp>
      <p:sp>
        <p:nvSpPr>
          <p:cNvPr id="568" name="Google Shape;568;p113"/>
          <p:cNvSpPr txBox="1"/>
          <p:nvPr/>
        </p:nvSpPr>
        <p:spPr>
          <a:xfrm>
            <a:off x="5853375" y="538275"/>
            <a:ext cx="3250800" cy="283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u="sng">
                <a:solidFill>
                  <a:srgbClr val="1B1B1B"/>
                </a:solidFill>
                <a:highlight>
                  <a:srgbClr val="FFFFFF"/>
                </a:highlight>
              </a:rPr>
              <a:t>Impact of PM</a:t>
            </a:r>
            <a:endParaRPr b="1" sz="1800" u="sng">
              <a:solidFill>
                <a:srgbClr val="1B1B1B"/>
              </a:solidFill>
              <a:highlight>
                <a:srgbClr val="FFFFFF"/>
              </a:highlight>
            </a:endParaRPr>
          </a:p>
          <a:p>
            <a:pPr indent="0" lvl="0" marL="0" rtl="0" algn="ctr">
              <a:lnSpc>
                <a:spcPct val="115000"/>
              </a:lnSpc>
              <a:spcBef>
                <a:spcPts val="0"/>
              </a:spcBef>
              <a:spcAft>
                <a:spcPts val="0"/>
              </a:spcAft>
              <a:buNone/>
            </a:pPr>
            <a:r>
              <a:t/>
            </a:r>
            <a:endParaRPr b="1" sz="1800" u="sng">
              <a:solidFill>
                <a:srgbClr val="1B1B1B"/>
              </a:solidFill>
              <a:highlight>
                <a:srgbClr val="FFFFFF"/>
              </a:highlight>
            </a:endParaRPr>
          </a:p>
          <a:p>
            <a:pPr indent="-307975" lvl="0" marL="457200" rtl="0" algn="l">
              <a:lnSpc>
                <a:spcPct val="115000"/>
              </a:lnSpc>
              <a:spcBef>
                <a:spcPts val="0"/>
              </a:spcBef>
              <a:spcAft>
                <a:spcPts val="0"/>
              </a:spcAft>
              <a:buClr>
                <a:srgbClr val="1B1B1B"/>
              </a:buClr>
              <a:buSzPts val="1250"/>
              <a:buChar char="●"/>
            </a:pPr>
            <a:r>
              <a:rPr lang="en" sz="1250">
                <a:solidFill>
                  <a:srgbClr val="1B1B1B"/>
                </a:solidFill>
                <a:highlight>
                  <a:srgbClr val="FFFFFF"/>
                </a:highlight>
              </a:rPr>
              <a:t>premature death in people with preexisting CV and pulmonary disease</a:t>
            </a:r>
            <a:endParaRPr sz="1250">
              <a:solidFill>
                <a:srgbClr val="1B1B1B"/>
              </a:solidFill>
              <a:highlight>
                <a:srgbClr val="FFFFFF"/>
              </a:highlight>
            </a:endParaRPr>
          </a:p>
          <a:p>
            <a:pPr indent="-307975" lvl="0" marL="457200" rtl="0" algn="l">
              <a:lnSpc>
                <a:spcPct val="150000"/>
              </a:lnSpc>
              <a:spcBef>
                <a:spcPts val="0"/>
              </a:spcBef>
              <a:spcAft>
                <a:spcPts val="0"/>
              </a:spcAft>
              <a:buClr>
                <a:srgbClr val="1B1B1B"/>
              </a:buClr>
              <a:buSzPts val="1250"/>
              <a:buChar char="●"/>
            </a:pPr>
            <a:r>
              <a:rPr lang="en" sz="1250">
                <a:solidFill>
                  <a:srgbClr val="1B1B1B"/>
                </a:solidFill>
                <a:highlight>
                  <a:srgbClr val="FFFFFF"/>
                </a:highlight>
              </a:rPr>
              <a:t>nonfatal myocardial infarctions</a:t>
            </a:r>
            <a:endParaRPr sz="1250">
              <a:solidFill>
                <a:srgbClr val="1B1B1B"/>
              </a:solidFill>
              <a:highlight>
                <a:srgbClr val="FFFFFF"/>
              </a:highlight>
            </a:endParaRPr>
          </a:p>
          <a:p>
            <a:pPr indent="-307975" lvl="0" marL="457200" rtl="0" algn="l">
              <a:lnSpc>
                <a:spcPct val="150000"/>
              </a:lnSpc>
              <a:spcBef>
                <a:spcPts val="0"/>
              </a:spcBef>
              <a:spcAft>
                <a:spcPts val="0"/>
              </a:spcAft>
              <a:buClr>
                <a:srgbClr val="1B1B1B"/>
              </a:buClr>
              <a:buSzPts val="1250"/>
              <a:buChar char="●"/>
            </a:pPr>
            <a:r>
              <a:rPr lang="en" sz="1250">
                <a:solidFill>
                  <a:srgbClr val="1B1B1B"/>
                </a:solidFill>
                <a:highlight>
                  <a:srgbClr val="FFFFFF"/>
                </a:highlight>
              </a:rPr>
              <a:t>arrythmias</a:t>
            </a:r>
            <a:endParaRPr sz="1250">
              <a:solidFill>
                <a:srgbClr val="1B1B1B"/>
              </a:solidFill>
              <a:highlight>
                <a:srgbClr val="FFFFFF"/>
              </a:highlight>
            </a:endParaRPr>
          </a:p>
          <a:p>
            <a:pPr indent="-307975" lvl="0" marL="457200" rtl="0" algn="l">
              <a:lnSpc>
                <a:spcPct val="150000"/>
              </a:lnSpc>
              <a:spcBef>
                <a:spcPts val="0"/>
              </a:spcBef>
              <a:spcAft>
                <a:spcPts val="0"/>
              </a:spcAft>
              <a:buSzPts val="1250"/>
              <a:buChar char="●"/>
            </a:pPr>
            <a:r>
              <a:rPr lang="en" sz="1250">
                <a:solidFill>
                  <a:srgbClr val="1B1B1B"/>
                </a:solidFill>
                <a:highlight>
                  <a:srgbClr val="FFFFFF"/>
                </a:highlight>
              </a:rPr>
              <a:t>asthma</a:t>
            </a:r>
            <a:r>
              <a:rPr lang="en" sz="1250">
                <a:solidFill>
                  <a:schemeClr val="dk1"/>
                </a:solidFill>
                <a:highlight>
                  <a:srgbClr val="FFFFFF"/>
                </a:highlight>
              </a:rPr>
              <a:t> exacerbation</a:t>
            </a:r>
            <a:endParaRPr sz="1250">
              <a:solidFill>
                <a:schemeClr val="dk1"/>
              </a:solidFill>
              <a:highlight>
                <a:srgbClr val="FFFFFF"/>
              </a:highlight>
            </a:endParaRPr>
          </a:p>
          <a:p>
            <a:pPr indent="-307975" lvl="0" marL="457200" rtl="0" algn="l">
              <a:lnSpc>
                <a:spcPct val="150000"/>
              </a:lnSpc>
              <a:spcBef>
                <a:spcPts val="0"/>
              </a:spcBef>
              <a:spcAft>
                <a:spcPts val="0"/>
              </a:spcAft>
              <a:buClr>
                <a:srgbClr val="1B1B1B"/>
              </a:buClr>
              <a:buSzPts val="1250"/>
              <a:buChar char="●"/>
            </a:pPr>
            <a:r>
              <a:rPr lang="en" sz="1250">
                <a:solidFill>
                  <a:srgbClr val="1B1B1B"/>
                </a:solidFill>
                <a:highlight>
                  <a:srgbClr val="FFFFFF"/>
                </a:highlight>
              </a:rPr>
              <a:t>decreased pulmonary function</a:t>
            </a:r>
            <a:endParaRPr sz="1250">
              <a:solidFill>
                <a:srgbClr val="1B1B1B"/>
              </a:solidFill>
              <a:highlight>
                <a:srgbClr val="FFFFFF"/>
              </a:highlight>
            </a:endParaRPr>
          </a:p>
          <a:p>
            <a:pPr indent="-307975" lvl="0" marL="457200" rtl="0" algn="l">
              <a:lnSpc>
                <a:spcPct val="150000"/>
              </a:lnSpc>
              <a:spcBef>
                <a:spcPts val="0"/>
              </a:spcBef>
              <a:spcAft>
                <a:spcPts val="0"/>
              </a:spcAft>
              <a:buClr>
                <a:srgbClr val="1B1B1B"/>
              </a:buClr>
              <a:buSzPts val="1250"/>
              <a:buChar char="●"/>
            </a:pPr>
            <a:r>
              <a:rPr lang="en" sz="1250">
                <a:solidFill>
                  <a:srgbClr val="1B1B1B"/>
                </a:solidFill>
                <a:highlight>
                  <a:srgbClr val="FFFFFF"/>
                </a:highlight>
              </a:rPr>
              <a:t>increased respiratory symptoms.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pic>
        <p:nvPicPr>
          <p:cNvPr descr="Tackling NO2 from All Sources to Help Fight COVID-19 - RMI" id="573" name="Google Shape;573;p114"/>
          <p:cNvPicPr preferRelativeResize="0"/>
          <p:nvPr/>
        </p:nvPicPr>
        <p:blipFill>
          <a:blip r:embed="rId3">
            <a:alphaModFix/>
          </a:blip>
          <a:stretch>
            <a:fillRect/>
          </a:stretch>
        </p:blipFill>
        <p:spPr>
          <a:xfrm>
            <a:off x="1495675" y="55950"/>
            <a:ext cx="5809575" cy="5087551"/>
          </a:xfrm>
          <a:prstGeom prst="rect">
            <a:avLst/>
          </a:prstGeom>
          <a:noFill/>
          <a:ln>
            <a:noFill/>
          </a:ln>
        </p:spPr>
      </p:pic>
      <p:pic>
        <p:nvPicPr>
          <p:cNvPr id="574" name="Google Shape;574;p114"/>
          <p:cNvPicPr preferRelativeResize="0"/>
          <p:nvPr/>
        </p:nvPicPr>
        <p:blipFill rotWithShape="1">
          <a:blip r:embed="rId4">
            <a:alphaModFix/>
          </a:blip>
          <a:srcRect b="0" l="0" r="0" t="0"/>
          <a:stretch/>
        </p:blipFill>
        <p:spPr>
          <a:xfrm>
            <a:off x="8150743" y="4290600"/>
            <a:ext cx="993257" cy="8529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pic>
        <p:nvPicPr>
          <p:cNvPr id="579" name="Google Shape;579;p115"/>
          <p:cNvPicPr preferRelativeResize="0"/>
          <p:nvPr/>
        </p:nvPicPr>
        <p:blipFill>
          <a:blip r:embed="rId3">
            <a:alphaModFix/>
          </a:blip>
          <a:stretch>
            <a:fillRect/>
          </a:stretch>
        </p:blipFill>
        <p:spPr>
          <a:xfrm>
            <a:off x="152400" y="152400"/>
            <a:ext cx="8602132" cy="4838699"/>
          </a:xfrm>
          <a:prstGeom prst="rect">
            <a:avLst/>
          </a:prstGeom>
          <a:noFill/>
          <a:ln>
            <a:noFill/>
          </a:ln>
        </p:spPr>
      </p:pic>
      <p:pic>
        <p:nvPicPr>
          <p:cNvPr id="580" name="Google Shape;580;p115"/>
          <p:cNvPicPr preferRelativeResize="0"/>
          <p:nvPr/>
        </p:nvPicPr>
        <p:blipFill rotWithShape="1">
          <a:blip r:embed="rId4">
            <a:alphaModFix/>
          </a:blip>
          <a:srcRect b="0" l="0" r="0" t="0"/>
          <a:stretch/>
        </p:blipFill>
        <p:spPr>
          <a:xfrm>
            <a:off x="8008218" y="4242625"/>
            <a:ext cx="993257" cy="8529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116"/>
          <p:cNvSpPr txBox="1"/>
          <p:nvPr/>
        </p:nvSpPr>
        <p:spPr>
          <a:xfrm>
            <a:off x="6909955" y="3970626"/>
            <a:ext cx="1725000" cy="300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id="587" name="Google Shape;587;p116"/>
          <p:cNvSpPr txBox="1"/>
          <p:nvPr/>
        </p:nvSpPr>
        <p:spPr>
          <a:xfrm>
            <a:off x="7024255" y="4056351"/>
            <a:ext cx="1725000" cy="300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id="588" name="Google Shape;588;p116"/>
          <p:cNvSpPr txBox="1"/>
          <p:nvPr/>
        </p:nvSpPr>
        <p:spPr>
          <a:xfrm>
            <a:off x="7138555" y="4142076"/>
            <a:ext cx="1725000" cy="300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id="589" name="Google Shape;589;p116"/>
          <p:cNvSpPr/>
          <p:nvPr/>
        </p:nvSpPr>
        <p:spPr>
          <a:xfrm flipH="1">
            <a:off x="457300" y="2725825"/>
            <a:ext cx="2530500" cy="855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200">
                <a:solidFill>
                  <a:srgbClr val="000000"/>
                </a:solidFill>
                <a:latin typeface="Calibri"/>
                <a:ea typeface="Calibri"/>
                <a:cs typeface="Calibri"/>
                <a:sym typeface="Calibri"/>
              </a:rPr>
              <a:t>Tarlov AR. </a:t>
            </a:r>
            <a:r>
              <a:rPr i="1" lang="en" sz="1200">
                <a:solidFill>
                  <a:srgbClr val="000000"/>
                </a:solidFill>
                <a:latin typeface="Calibri"/>
                <a:ea typeface="Calibri"/>
                <a:cs typeface="Calibri"/>
                <a:sym typeface="Calibri"/>
              </a:rPr>
              <a:t>Public policy frameworks for improving population health. </a:t>
            </a:r>
            <a:r>
              <a:rPr lang="en" sz="1200">
                <a:solidFill>
                  <a:srgbClr val="000000"/>
                </a:solidFill>
                <a:latin typeface="Calibri"/>
                <a:ea typeface="Calibri"/>
                <a:cs typeface="Calibri"/>
                <a:sym typeface="Calibri"/>
              </a:rPr>
              <a:t>Ann N.Y Acad Sci 1999; 896: 281-93.</a:t>
            </a:r>
            <a:endParaRPr sz="1200">
              <a:solidFill>
                <a:srgbClr val="000000"/>
              </a:solidFill>
              <a:latin typeface="Calibri"/>
              <a:ea typeface="Calibri"/>
              <a:cs typeface="Calibri"/>
              <a:sym typeface="Calibri"/>
            </a:endParaRPr>
          </a:p>
        </p:txBody>
      </p:sp>
      <p:pic>
        <p:nvPicPr>
          <p:cNvPr id="590" name="Google Shape;590;p116"/>
          <p:cNvPicPr preferRelativeResize="0"/>
          <p:nvPr/>
        </p:nvPicPr>
        <p:blipFill rotWithShape="1">
          <a:blip r:embed="rId3">
            <a:alphaModFix/>
          </a:blip>
          <a:srcRect b="0" l="0" r="0" t="0"/>
          <a:stretch/>
        </p:blipFill>
        <p:spPr>
          <a:xfrm>
            <a:off x="3159109" y="1354413"/>
            <a:ext cx="4840641" cy="3435225"/>
          </a:xfrm>
          <a:prstGeom prst="rect">
            <a:avLst/>
          </a:prstGeom>
          <a:noFill/>
          <a:ln>
            <a:noFill/>
          </a:ln>
        </p:spPr>
      </p:pic>
      <p:sp>
        <p:nvSpPr>
          <p:cNvPr id="591" name="Google Shape;591;p116"/>
          <p:cNvSpPr txBox="1"/>
          <p:nvPr>
            <p:ph idx="4294967295" type="ctrTitle"/>
          </p:nvPr>
        </p:nvSpPr>
        <p:spPr>
          <a:xfrm>
            <a:off x="571500" y="95250"/>
            <a:ext cx="7372500" cy="9240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0A5452"/>
              </a:buClr>
              <a:buSzPct val="166666"/>
              <a:buFont typeface="Trebuchet MS"/>
              <a:buNone/>
            </a:pPr>
            <a:r>
              <a:rPr lang="en" sz="3600"/>
              <a:t>Climate Change, Health, and Equity</a:t>
            </a:r>
            <a:endParaRPr sz="3600"/>
          </a:p>
        </p:txBody>
      </p:sp>
      <p:pic>
        <p:nvPicPr>
          <p:cNvPr id="592" name="Google Shape;592;p116"/>
          <p:cNvPicPr preferRelativeResize="0"/>
          <p:nvPr/>
        </p:nvPicPr>
        <p:blipFill rotWithShape="1">
          <a:blip r:embed="rId4">
            <a:alphaModFix/>
          </a:blip>
          <a:srcRect b="0" l="0" r="0" t="0"/>
          <a:stretch/>
        </p:blipFill>
        <p:spPr>
          <a:xfrm>
            <a:off x="8008218" y="4242625"/>
            <a:ext cx="993257" cy="8529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117"/>
          <p:cNvSpPr/>
          <p:nvPr>
            <p:ph idx="2" type="pic"/>
          </p:nvPr>
        </p:nvSpPr>
        <p:spPr>
          <a:xfrm>
            <a:off x="0" y="0"/>
            <a:ext cx="9144000" cy="51435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pic>
        <p:nvPicPr>
          <p:cNvPr descr="Electric Buses in America" id="598" name="Google Shape;598;p117"/>
          <p:cNvPicPr preferRelativeResize="0"/>
          <p:nvPr/>
        </p:nvPicPr>
        <p:blipFill>
          <a:blip r:embed="rId3">
            <a:alphaModFix/>
          </a:blip>
          <a:stretch>
            <a:fillRect/>
          </a:stretch>
        </p:blipFill>
        <p:spPr>
          <a:xfrm>
            <a:off x="0" y="0"/>
            <a:ext cx="8008224" cy="4502539"/>
          </a:xfrm>
          <a:prstGeom prst="rect">
            <a:avLst/>
          </a:prstGeom>
          <a:noFill/>
          <a:ln>
            <a:noFill/>
          </a:ln>
        </p:spPr>
      </p:pic>
      <p:pic>
        <p:nvPicPr>
          <p:cNvPr id="599" name="Google Shape;599;p117"/>
          <p:cNvPicPr preferRelativeResize="0"/>
          <p:nvPr/>
        </p:nvPicPr>
        <p:blipFill rotWithShape="1">
          <a:blip r:embed="rId4">
            <a:alphaModFix/>
          </a:blip>
          <a:srcRect b="0" l="0" r="0" t="0"/>
          <a:stretch/>
        </p:blipFill>
        <p:spPr>
          <a:xfrm>
            <a:off x="8150743" y="4290600"/>
            <a:ext cx="993257" cy="8529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118"/>
          <p:cNvSpPr/>
          <p:nvPr>
            <p:ph idx="2" type="pic"/>
          </p:nvPr>
        </p:nvSpPr>
        <p:spPr>
          <a:xfrm>
            <a:off x="-79725" y="438600"/>
            <a:ext cx="9144000" cy="51435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pic>
        <p:nvPicPr>
          <p:cNvPr id="605" name="Google Shape;605;p118"/>
          <p:cNvPicPr preferRelativeResize="0"/>
          <p:nvPr/>
        </p:nvPicPr>
        <p:blipFill rotWithShape="1">
          <a:blip r:embed="rId3">
            <a:alphaModFix/>
          </a:blip>
          <a:srcRect b="16874" l="0" r="0" t="0"/>
          <a:stretch/>
        </p:blipFill>
        <p:spPr>
          <a:xfrm>
            <a:off x="0" y="358250"/>
            <a:ext cx="8755250" cy="3977849"/>
          </a:xfrm>
          <a:prstGeom prst="rect">
            <a:avLst/>
          </a:prstGeom>
          <a:noFill/>
          <a:ln>
            <a:noFill/>
          </a:ln>
        </p:spPr>
      </p:pic>
      <p:sp>
        <p:nvSpPr>
          <p:cNvPr id="606" name="Google Shape;606;p118"/>
          <p:cNvSpPr txBox="1"/>
          <p:nvPr/>
        </p:nvSpPr>
        <p:spPr>
          <a:xfrm>
            <a:off x="206000" y="4485600"/>
            <a:ext cx="8755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026666"/>
                </a:solidFill>
              </a:rPr>
              <a:t>Worse Health Outcomes in Transportation-Disadvantaged Communities</a:t>
            </a:r>
            <a:endParaRPr b="1" sz="1800">
              <a:solidFill>
                <a:srgbClr val="026666"/>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pic>
        <p:nvPicPr>
          <p:cNvPr id="612" name="Google Shape;612;p119"/>
          <p:cNvPicPr preferRelativeResize="0"/>
          <p:nvPr/>
        </p:nvPicPr>
        <p:blipFill rotWithShape="1">
          <a:blip r:embed="rId3">
            <a:alphaModFix/>
          </a:blip>
          <a:srcRect b="0" l="0" r="0" t="0"/>
          <a:stretch/>
        </p:blipFill>
        <p:spPr>
          <a:xfrm>
            <a:off x="0" y="0"/>
            <a:ext cx="4726661" cy="5143500"/>
          </a:xfrm>
          <a:prstGeom prst="rect">
            <a:avLst/>
          </a:prstGeom>
          <a:noFill/>
          <a:ln>
            <a:noFill/>
          </a:ln>
        </p:spPr>
      </p:pic>
      <p:sp>
        <p:nvSpPr>
          <p:cNvPr id="613" name="Google Shape;613;p119"/>
          <p:cNvSpPr txBox="1"/>
          <p:nvPr/>
        </p:nvSpPr>
        <p:spPr>
          <a:xfrm>
            <a:off x="6103363" y="144778"/>
            <a:ext cx="33837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14" name="Google Shape;614;p119"/>
          <p:cNvSpPr txBox="1"/>
          <p:nvPr/>
        </p:nvSpPr>
        <p:spPr>
          <a:xfrm>
            <a:off x="4974469" y="2137088"/>
            <a:ext cx="3707400" cy="3078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t/>
            </a:r>
            <a:endParaRPr sz="1100">
              <a:latin typeface="Calibri"/>
              <a:ea typeface="Calibri"/>
              <a:cs typeface="Calibri"/>
              <a:sym typeface="Calibri"/>
            </a:endParaRPr>
          </a:p>
        </p:txBody>
      </p:sp>
      <p:sp>
        <p:nvSpPr>
          <p:cNvPr id="615" name="Google Shape;615;p119"/>
          <p:cNvSpPr txBox="1"/>
          <p:nvPr/>
        </p:nvSpPr>
        <p:spPr>
          <a:xfrm>
            <a:off x="4841644" y="1339781"/>
            <a:ext cx="4302300" cy="3370800"/>
          </a:xfrm>
          <a:prstGeom prst="rect">
            <a:avLst/>
          </a:prstGeom>
          <a:noFill/>
          <a:ln>
            <a:noFill/>
          </a:ln>
        </p:spPr>
        <p:txBody>
          <a:bodyPr anchorCtr="0" anchor="t" bIns="68575" lIns="68575" spcFirstLastPara="1" rIns="68575" wrap="square" tIns="68575">
            <a:spAutoFit/>
          </a:bodyPr>
          <a:lstStyle/>
          <a:p>
            <a:pPr indent="-298450" lvl="0" marL="342900" rtl="0" algn="l">
              <a:spcBef>
                <a:spcPts val="0"/>
              </a:spcBef>
              <a:spcAft>
                <a:spcPts val="0"/>
              </a:spcAft>
              <a:buClr>
                <a:srgbClr val="4D4D4F"/>
              </a:buClr>
              <a:buSzPts val="2100"/>
              <a:buFont typeface="Calibri"/>
              <a:buChar char="●"/>
            </a:pPr>
            <a:r>
              <a:rPr b="1" lang="en" sz="2100">
                <a:solidFill>
                  <a:srgbClr val="4D4D4F"/>
                </a:solidFill>
                <a:latin typeface="Calibri"/>
                <a:ea typeface="Calibri"/>
                <a:cs typeface="Calibri"/>
                <a:sym typeface="Calibri"/>
              </a:rPr>
              <a:t>Older adults</a:t>
            </a:r>
            <a:endParaRPr b="1" sz="2100">
              <a:solidFill>
                <a:srgbClr val="4D4D4F"/>
              </a:solidFill>
              <a:latin typeface="Calibri"/>
              <a:ea typeface="Calibri"/>
              <a:cs typeface="Calibri"/>
              <a:sym typeface="Calibri"/>
            </a:endParaRPr>
          </a:p>
          <a:p>
            <a:pPr indent="-298450" lvl="0" marL="342900" rtl="0" algn="l">
              <a:spcBef>
                <a:spcPts val="0"/>
              </a:spcBef>
              <a:spcAft>
                <a:spcPts val="0"/>
              </a:spcAft>
              <a:buClr>
                <a:srgbClr val="4D4D4F"/>
              </a:buClr>
              <a:buSzPts val="2100"/>
              <a:buFont typeface="Calibri"/>
              <a:buChar char="●"/>
            </a:pPr>
            <a:r>
              <a:rPr b="1" lang="en" sz="2100">
                <a:solidFill>
                  <a:srgbClr val="4D4D4F"/>
                </a:solidFill>
                <a:latin typeface="Calibri"/>
                <a:ea typeface="Calibri"/>
                <a:cs typeface="Calibri"/>
                <a:sym typeface="Calibri"/>
              </a:rPr>
              <a:t>Children, especially infants</a:t>
            </a:r>
            <a:endParaRPr b="1" sz="2100">
              <a:solidFill>
                <a:srgbClr val="4D4D4F"/>
              </a:solidFill>
              <a:latin typeface="Calibri"/>
              <a:ea typeface="Calibri"/>
              <a:cs typeface="Calibri"/>
              <a:sym typeface="Calibri"/>
            </a:endParaRPr>
          </a:p>
          <a:p>
            <a:pPr indent="-298450" lvl="0" marL="342900" rtl="0" algn="l">
              <a:spcBef>
                <a:spcPts val="0"/>
              </a:spcBef>
              <a:spcAft>
                <a:spcPts val="0"/>
              </a:spcAft>
              <a:buClr>
                <a:srgbClr val="4D4D4F"/>
              </a:buClr>
              <a:buSzPts val="2100"/>
              <a:buFont typeface="Calibri"/>
              <a:buChar char="●"/>
            </a:pPr>
            <a:r>
              <a:rPr b="1" lang="en" sz="2100">
                <a:solidFill>
                  <a:srgbClr val="4D4D4F"/>
                </a:solidFill>
                <a:latin typeface="Calibri"/>
                <a:ea typeface="Calibri"/>
                <a:cs typeface="Calibri"/>
                <a:sym typeface="Calibri"/>
              </a:rPr>
              <a:t>People with pre-existing illnesses</a:t>
            </a:r>
            <a:endParaRPr b="1" sz="2100">
              <a:solidFill>
                <a:srgbClr val="4D4D4F"/>
              </a:solidFill>
              <a:latin typeface="Calibri"/>
              <a:ea typeface="Calibri"/>
              <a:cs typeface="Calibri"/>
              <a:sym typeface="Calibri"/>
            </a:endParaRPr>
          </a:p>
          <a:p>
            <a:pPr indent="-298450" lvl="0" marL="342900" rtl="0" algn="l">
              <a:spcBef>
                <a:spcPts val="0"/>
              </a:spcBef>
              <a:spcAft>
                <a:spcPts val="0"/>
              </a:spcAft>
              <a:buClr>
                <a:srgbClr val="4D4D4F"/>
              </a:buClr>
              <a:buSzPts val="2100"/>
              <a:buFont typeface="Calibri"/>
              <a:buChar char="●"/>
            </a:pPr>
            <a:r>
              <a:rPr b="1" lang="en" sz="2100">
                <a:solidFill>
                  <a:srgbClr val="4D4D4F"/>
                </a:solidFill>
                <a:latin typeface="Calibri"/>
                <a:ea typeface="Calibri"/>
                <a:cs typeface="Calibri"/>
                <a:sym typeface="Calibri"/>
              </a:rPr>
              <a:t>People with mental illness</a:t>
            </a:r>
            <a:endParaRPr b="1" sz="2100">
              <a:solidFill>
                <a:srgbClr val="4D4D4F"/>
              </a:solidFill>
              <a:latin typeface="Calibri"/>
              <a:ea typeface="Calibri"/>
              <a:cs typeface="Calibri"/>
              <a:sym typeface="Calibri"/>
            </a:endParaRPr>
          </a:p>
          <a:p>
            <a:pPr indent="-298450" lvl="0" marL="342900" rtl="0" algn="l">
              <a:spcBef>
                <a:spcPts val="0"/>
              </a:spcBef>
              <a:spcAft>
                <a:spcPts val="0"/>
              </a:spcAft>
              <a:buClr>
                <a:srgbClr val="4D4D4F"/>
              </a:buClr>
              <a:buSzPts val="2100"/>
              <a:buFont typeface="Calibri"/>
              <a:buChar char="●"/>
            </a:pPr>
            <a:r>
              <a:rPr b="1" lang="en" sz="2100">
                <a:solidFill>
                  <a:srgbClr val="4D4D4F"/>
                </a:solidFill>
                <a:latin typeface="Calibri"/>
                <a:ea typeface="Calibri"/>
                <a:cs typeface="Calibri"/>
                <a:sym typeface="Calibri"/>
              </a:rPr>
              <a:t>People with disabilities</a:t>
            </a:r>
            <a:endParaRPr b="1" sz="2100">
              <a:solidFill>
                <a:srgbClr val="4D4D4F"/>
              </a:solidFill>
              <a:latin typeface="Calibri"/>
              <a:ea typeface="Calibri"/>
              <a:cs typeface="Calibri"/>
              <a:sym typeface="Calibri"/>
            </a:endParaRPr>
          </a:p>
          <a:p>
            <a:pPr indent="-298450" lvl="0" marL="342900" rtl="0" algn="l">
              <a:spcBef>
                <a:spcPts val="0"/>
              </a:spcBef>
              <a:spcAft>
                <a:spcPts val="0"/>
              </a:spcAft>
              <a:buClr>
                <a:srgbClr val="4D4D4F"/>
              </a:buClr>
              <a:buSzPts val="2100"/>
              <a:buFont typeface="Calibri"/>
              <a:buChar char="●"/>
            </a:pPr>
            <a:r>
              <a:rPr b="1" lang="en" sz="2100">
                <a:solidFill>
                  <a:srgbClr val="4D4D4F"/>
                </a:solidFill>
                <a:latin typeface="Calibri"/>
                <a:ea typeface="Calibri"/>
                <a:cs typeface="Calibri"/>
                <a:sym typeface="Calibri"/>
              </a:rPr>
              <a:t>Frontline &amp; communities of color</a:t>
            </a:r>
            <a:endParaRPr b="1" sz="2100">
              <a:solidFill>
                <a:srgbClr val="4D4D4F"/>
              </a:solidFill>
              <a:latin typeface="Calibri"/>
              <a:ea typeface="Calibri"/>
              <a:cs typeface="Calibri"/>
              <a:sym typeface="Calibri"/>
            </a:endParaRPr>
          </a:p>
          <a:p>
            <a:pPr indent="-298450" lvl="0" marL="342900" rtl="0" algn="l">
              <a:spcBef>
                <a:spcPts val="0"/>
              </a:spcBef>
              <a:spcAft>
                <a:spcPts val="0"/>
              </a:spcAft>
              <a:buClr>
                <a:srgbClr val="4D4D4F"/>
              </a:buClr>
              <a:buSzPts val="2100"/>
              <a:buFont typeface="Calibri"/>
              <a:buChar char="●"/>
            </a:pPr>
            <a:r>
              <a:rPr b="1" lang="en" sz="2100">
                <a:solidFill>
                  <a:srgbClr val="4D4D4F"/>
                </a:solidFill>
                <a:latin typeface="Calibri"/>
                <a:ea typeface="Calibri"/>
                <a:cs typeface="Calibri"/>
                <a:sym typeface="Calibri"/>
              </a:rPr>
              <a:t>People who work or play outdoors</a:t>
            </a:r>
            <a:endParaRPr b="1" sz="2100">
              <a:solidFill>
                <a:srgbClr val="4D4D4F"/>
              </a:solidFill>
              <a:latin typeface="Calibri"/>
              <a:ea typeface="Calibri"/>
              <a:cs typeface="Calibri"/>
              <a:sym typeface="Calibri"/>
            </a:endParaRPr>
          </a:p>
          <a:p>
            <a:pPr indent="-298450" lvl="0" marL="342900" rtl="0" algn="l">
              <a:spcBef>
                <a:spcPts val="0"/>
              </a:spcBef>
              <a:spcAft>
                <a:spcPts val="0"/>
              </a:spcAft>
              <a:buClr>
                <a:srgbClr val="4D4D4F"/>
              </a:buClr>
              <a:buSzPts val="2100"/>
              <a:buFont typeface="Calibri"/>
              <a:buChar char="●"/>
            </a:pPr>
            <a:r>
              <a:rPr b="1" lang="en" sz="2100">
                <a:solidFill>
                  <a:srgbClr val="4D4D4F"/>
                </a:solidFill>
                <a:latin typeface="Calibri"/>
                <a:ea typeface="Calibri"/>
                <a:cs typeface="Calibri"/>
                <a:sym typeface="Calibri"/>
              </a:rPr>
              <a:t>Low income </a:t>
            </a:r>
            <a:endParaRPr b="1" sz="2100">
              <a:solidFill>
                <a:srgbClr val="4D4D4F"/>
              </a:solidFill>
              <a:latin typeface="Calibri"/>
              <a:ea typeface="Calibri"/>
              <a:cs typeface="Calibri"/>
              <a:sym typeface="Calibri"/>
            </a:endParaRPr>
          </a:p>
          <a:p>
            <a:pPr indent="-298450" lvl="0" marL="342900" rtl="0" algn="l">
              <a:spcBef>
                <a:spcPts val="0"/>
              </a:spcBef>
              <a:spcAft>
                <a:spcPts val="0"/>
              </a:spcAft>
              <a:buClr>
                <a:srgbClr val="4D4D4F"/>
              </a:buClr>
              <a:buSzPts val="2100"/>
              <a:buFont typeface="Calibri"/>
              <a:buChar char="●"/>
            </a:pPr>
            <a:r>
              <a:rPr b="1" lang="en" sz="2100">
                <a:solidFill>
                  <a:srgbClr val="4D4D4F"/>
                </a:solidFill>
                <a:latin typeface="Calibri"/>
                <a:ea typeface="Calibri"/>
                <a:cs typeface="Calibri"/>
                <a:sym typeface="Calibri"/>
              </a:rPr>
              <a:t>Homeless</a:t>
            </a:r>
            <a:endParaRPr b="1" sz="2100">
              <a:solidFill>
                <a:srgbClr val="4D4D4F"/>
              </a:solidFill>
              <a:latin typeface="Calibri"/>
              <a:ea typeface="Calibri"/>
              <a:cs typeface="Calibri"/>
              <a:sym typeface="Calibri"/>
            </a:endParaRPr>
          </a:p>
          <a:p>
            <a:pPr indent="-298450" lvl="0" marL="342900" rtl="0" algn="l">
              <a:spcBef>
                <a:spcPts val="0"/>
              </a:spcBef>
              <a:spcAft>
                <a:spcPts val="0"/>
              </a:spcAft>
              <a:buClr>
                <a:srgbClr val="4D4D4F"/>
              </a:buClr>
              <a:buSzPts val="2100"/>
              <a:buFont typeface="Calibri"/>
              <a:buChar char="●"/>
            </a:pPr>
            <a:r>
              <a:rPr b="1" lang="en" sz="2100">
                <a:solidFill>
                  <a:srgbClr val="4D4D4F"/>
                </a:solidFill>
                <a:latin typeface="Calibri"/>
                <a:ea typeface="Calibri"/>
                <a:cs typeface="Calibri"/>
                <a:sym typeface="Calibri"/>
              </a:rPr>
              <a:t>Pregnant People</a:t>
            </a:r>
            <a:endParaRPr b="1" sz="2100">
              <a:solidFill>
                <a:srgbClr val="4D4D4F"/>
              </a:solidFill>
              <a:latin typeface="Calibri"/>
              <a:ea typeface="Calibri"/>
              <a:cs typeface="Calibri"/>
              <a:sym typeface="Calibri"/>
            </a:endParaRPr>
          </a:p>
        </p:txBody>
      </p:sp>
      <p:sp>
        <p:nvSpPr>
          <p:cNvPr id="616" name="Google Shape;616;p119"/>
          <p:cNvSpPr txBox="1"/>
          <p:nvPr/>
        </p:nvSpPr>
        <p:spPr>
          <a:xfrm>
            <a:off x="4841644" y="638313"/>
            <a:ext cx="3646200" cy="7296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Clr>
                <a:schemeClr val="dk1"/>
              </a:buClr>
              <a:buSzPts val="990"/>
              <a:buFont typeface="Arial"/>
              <a:buNone/>
            </a:pPr>
            <a:r>
              <a:rPr b="1" lang="en" sz="3840">
                <a:solidFill>
                  <a:srgbClr val="EF6C00"/>
                </a:solidFill>
              </a:rPr>
              <a:t>At-risk Groups </a:t>
            </a:r>
            <a:endParaRPr b="1" sz="2300" u="sng">
              <a:solidFill>
                <a:srgbClr val="00B050"/>
              </a:solidFill>
              <a:latin typeface="Calibri"/>
              <a:ea typeface="Calibri"/>
              <a:cs typeface="Calibri"/>
              <a:sym typeface="Calibri"/>
            </a:endParaRPr>
          </a:p>
        </p:txBody>
      </p:sp>
      <p:pic>
        <p:nvPicPr>
          <p:cNvPr id="617" name="Google Shape;617;p119"/>
          <p:cNvPicPr preferRelativeResize="0"/>
          <p:nvPr/>
        </p:nvPicPr>
        <p:blipFill rotWithShape="1">
          <a:blip r:embed="rId4">
            <a:alphaModFix/>
          </a:blip>
          <a:srcRect b="0" l="0" r="0" t="0"/>
          <a:stretch/>
        </p:blipFill>
        <p:spPr>
          <a:xfrm>
            <a:off x="8008218" y="4242625"/>
            <a:ext cx="993257" cy="8529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120"/>
          <p:cNvSpPr txBox="1"/>
          <p:nvPr>
            <p:ph idx="1" type="subTitle"/>
          </p:nvPr>
        </p:nvSpPr>
        <p:spPr>
          <a:xfrm>
            <a:off x="311700" y="5950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u="sng">
                <a:solidFill>
                  <a:srgbClr val="008B4E"/>
                </a:solidFill>
              </a:rPr>
              <a:t>Benefits of Transportation Electrification</a:t>
            </a:r>
            <a:endParaRPr b="1" u="sng">
              <a:solidFill>
                <a:srgbClr val="008B4E"/>
              </a:solidFill>
            </a:endParaRPr>
          </a:p>
        </p:txBody>
      </p:sp>
      <p:pic>
        <p:nvPicPr>
          <p:cNvPr id="623" name="Google Shape;623;p120"/>
          <p:cNvPicPr preferRelativeResize="0"/>
          <p:nvPr/>
        </p:nvPicPr>
        <p:blipFill rotWithShape="1">
          <a:blip r:embed="rId3">
            <a:alphaModFix/>
          </a:blip>
          <a:srcRect b="44037" l="45872" r="0" t="0"/>
          <a:stretch/>
        </p:blipFill>
        <p:spPr>
          <a:xfrm>
            <a:off x="562700" y="1920275"/>
            <a:ext cx="1512275" cy="1302950"/>
          </a:xfrm>
          <a:prstGeom prst="rect">
            <a:avLst/>
          </a:prstGeom>
          <a:noFill/>
          <a:ln>
            <a:noFill/>
          </a:ln>
        </p:spPr>
      </p:pic>
      <p:sp>
        <p:nvSpPr>
          <p:cNvPr id="624" name="Google Shape;624;p120"/>
          <p:cNvSpPr txBox="1"/>
          <p:nvPr/>
        </p:nvSpPr>
        <p:spPr>
          <a:xfrm>
            <a:off x="2426675" y="1863975"/>
            <a:ext cx="5978700" cy="2150100"/>
          </a:xfrm>
          <a:prstGeom prst="rect">
            <a:avLst/>
          </a:prstGeom>
          <a:noFill/>
          <a:ln>
            <a:noFill/>
          </a:ln>
        </p:spPr>
        <p:txBody>
          <a:bodyPr anchorCtr="0" anchor="t" bIns="91425" lIns="91425" spcFirstLastPara="1" rIns="91425" wrap="square" tIns="91425">
            <a:spAutoFit/>
          </a:bodyPr>
          <a:lstStyle/>
          <a:p>
            <a:pPr indent="-381000" lvl="0" marL="457200" rtl="0" algn="l">
              <a:lnSpc>
                <a:spcPct val="144000"/>
              </a:lnSpc>
              <a:spcBef>
                <a:spcPts val="1100"/>
              </a:spcBef>
              <a:spcAft>
                <a:spcPts val="0"/>
              </a:spcAft>
              <a:buClr>
                <a:srgbClr val="008B4E"/>
              </a:buClr>
              <a:buSzPts val="2400"/>
              <a:buChar char="●"/>
            </a:pPr>
            <a:r>
              <a:rPr lang="en" sz="2400">
                <a:solidFill>
                  <a:srgbClr val="008B4E"/>
                </a:solidFill>
                <a:highlight>
                  <a:srgbClr val="FFFFFF"/>
                </a:highlight>
              </a:rPr>
              <a:t>$978 billion in public health benefits</a:t>
            </a:r>
            <a:endParaRPr sz="2400">
              <a:solidFill>
                <a:srgbClr val="008B4E"/>
              </a:solidFill>
              <a:highlight>
                <a:srgbClr val="FFFFFF"/>
              </a:highlight>
            </a:endParaRPr>
          </a:p>
          <a:p>
            <a:pPr indent="-381000" lvl="0" marL="457200" rtl="0" algn="l">
              <a:lnSpc>
                <a:spcPct val="144000"/>
              </a:lnSpc>
              <a:spcBef>
                <a:spcPts val="0"/>
              </a:spcBef>
              <a:spcAft>
                <a:spcPts val="0"/>
              </a:spcAft>
              <a:buClr>
                <a:srgbClr val="008B4E"/>
              </a:buClr>
              <a:buSzPts val="2400"/>
              <a:buChar char="●"/>
            </a:pPr>
            <a:r>
              <a:rPr lang="en" sz="2400">
                <a:solidFill>
                  <a:srgbClr val="008B4E"/>
                </a:solidFill>
                <a:highlight>
                  <a:srgbClr val="FFFFFF"/>
                </a:highlight>
              </a:rPr>
              <a:t>89,300 fewer premature deaths </a:t>
            </a:r>
            <a:endParaRPr sz="2400">
              <a:solidFill>
                <a:srgbClr val="008B4E"/>
              </a:solidFill>
              <a:highlight>
                <a:srgbClr val="FFFFFF"/>
              </a:highlight>
            </a:endParaRPr>
          </a:p>
          <a:p>
            <a:pPr indent="-381000" lvl="0" marL="457200" rtl="0" algn="l">
              <a:lnSpc>
                <a:spcPct val="144000"/>
              </a:lnSpc>
              <a:spcBef>
                <a:spcPts val="0"/>
              </a:spcBef>
              <a:spcAft>
                <a:spcPts val="0"/>
              </a:spcAft>
              <a:buClr>
                <a:srgbClr val="008B4E"/>
              </a:buClr>
              <a:buSzPts val="2400"/>
              <a:buChar char="●"/>
            </a:pPr>
            <a:r>
              <a:rPr lang="en" sz="2400">
                <a:solidFill>
                  <a:srgbClr val="008B4E"/>
                </a:solidFill>
                <a:highlight>
                  <a:srgbClr val="FFFFFF"/>
                </a:highlight>
              </a:rPr>
              <a:t>2.2 million fewer asthma attacks </a:t>
            </a:r>
            <a:endParaRPr sz="2400">
              <a:solidFill>
                <a:srgbClr val="008B4E"/>
              </a:solidFill>
              <a:highlight>
                <a:srgbClr val="FFFFFF"/>
              </a:highlight>
            </a:endParaRPr>
          </a:p>
          <a:p>
            <a:pPr indent="-381000" lvl="0" marL="457200" rtl="0" algn="l">
              <a:lnSpc>
                <a:spcPct val="144000"/>
              </a:lnSpc>
              <a:spcBef>
                <a:spcPts val="0"/>
              </a:spcBef>
              <a:spcAft>
                <a:spcPts val="0"/>
              </a:spcAft>
              <a:buClr>
                <a:srgbClr val="008B4E"/>
              </a:buClr>
              <a:buSzPts val="2400"/>
              <a:buChar char="●"/>
            </a:pPr>
            <a:r>
              <a:rPr lang="en" sz="2400">
                <a:solidFill>
                  <a:srgbClr val="008B4E"/>
                </a:solidFill>
                <a:highlight>
                  <a:srgbClr val="FFFFFF"/>
                </a:highlight>
              </a:rPr>
              <a:t>10.7 million fewer lost workdays</a:t>
            </a:r>
            <a:endParaRPr sz="2400">
              <a:solidFill>
                <a:srgbClr val="008B4E"/>
              </a:solidFill>
            </a:endParaRPr>
          </a:p>
        </p:txBody>
      </p:sp>
      <p:sp>
        <p:nvSpPr>
          <p:cNvPr id="625" name="Google Shape;625;p120"/>
          <p:cNvSpPr txBox="1"/>
          <p:nvPr/>
        </p:nvSpPr>
        <p:spPr>
          <a:xfrm>
            <a:off x="6635075" y="4743300"/>
            <a:ext cx="1770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626" name="Google Shape;626;p120"/>
          <p:cNvSpPr txBox="1"/>
          <p:nvPr/>
        </p:nvSpPr>
        <p:spPr>
          <a:xfrm>
            <a:off x="3674400" y="4014075"/>
            <a:ext cx="5157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200">
                <a:solidFill>
                  <a:srgbClr val="008B4E"/>
                </a:solidFill>
              </a:rPr>
              <a:t>American Lung Association. State of the Air 2023. April 2023. www.lung.org/sota</a:t>
            </a:r>
            <a:endParaRPr i="1" sz="1200">
              <a:solidFill>
                <a:srgbClr val="008B4E"/>
              </a:solidFill>
            </a:endParaRPr>
          </a:p>
        </p:txBody>
      </p:sp>
      <p:pic>
        <p:nvPicPr>
          <p:cNvPr id="627" name="Google Shape;627;p120"/>
          <p:cNvPicPr preferRelativeResize="0"/>
          <p:nvPr/>
        </p:nvPicPr>
        <p:blipFill rotWithShape="1">
          <a:blip r:embed="rId4">
            <a:alphaModFix/>
          </a:blip>
          <a:srcRect b="0" l="0" r="0" t="0"/>
          <a:stretch/>
        </p:blipFill>
        <p:spPr>
          <a:xfrm>
            <a:off x="8150743" y="4290600"/>
            <a:ext cx="993257" cy="8529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pic>
        <p:nvPicPr>
          <p:cNvPr id="632" name="Google Shape;632;p121"/>
          <p:cNvPicPr preferRelativeResize="0"/>
          <p:nvPr/>
        </p:nvPicPr>
        <p:blipFill>
          <a:blip r:embed="rId3">
            <a:alphaModFix/>
          </a:blip>
          <a:stretch>
            <a:fillRect/>
          </a:stretch>
        </p:blipFill>
        <p:spPr>
          <a:xfrm>
            <a:off x="152400" y="152400"/>
            <a:ext cx="6498800" cy="4937400"/>
          </a:xfrm>
          <a:prstGeom prst="rect">
            <a:avLst/>
          </a:prstGeom>
          <a:noFill/>
          <a:ln>
            <a:noFill/>
          </a:ln>
        </p:spPr>
      </p:pic>
      <p:pic>
        <p:nvPicPr>
          <p:cNvPr id="633" name="Google Shape;633;p121"/>
          <p:cNvPicPr preferRelativeResize="0"/>
          <p:nvPr/>
        </p:nvPicPr>
        <p:blipFill rotWithShape="1">
          <a:blip r:embed="rId4">
            <a:alphaModFix/>
          </a:blip>
          <a:srcRect b="0" l="0" r="0" t="0"/>
          <a:stretch/>
        </p:blipFill>
        <p:spPr>
          <a:xfrm>
            <a:off x="8008218" y="4242625"/>
            <a:ext cx="993257" cy="852900"/>
          </a:xfrm>
          <a:prstGeom prst="rect">
            <a:avLst/>
          </a:prstGeom>
          <a:noFill/>
          <a:ln>
            <a:noFill/>
          </a:ln>
        </p:spPr>
      </p:pic>
      <p:sp>
        <p:nvSpPr>
          <p:cNvPr id="634" name="Google Shape;634;p121"/>
          <p:cNvSpPr txBox="1"/>
          <p:nvPr/>
        </p:nvSpPr>
        <p:spPr>
          <a:xfrm>
            <a:off x="3002675" y="4395025"/>
            <a:ext cx="30480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000"/>
              <a:t>Source: https://www.whitehouse.gov/wp-content/uploads/2021/10/US-Long-Term-Strategy.pdf</a:t>
            </a:r>
            <a:endParaRPr i="1" sz="10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122"/>
          <p:cNvSpPr txBox="1"/>
          <p:nvPr/>
        </p:nvSpPr>
        <p:spPr>
          <a:xfrm>
            <a:off x="2253500" y="650050"/>
            <a:ext cx="6919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640" name="Google Shape;640;p122"/>
          <p:cNvPicPr preferRelativeResize="0"/>
          <p:nvPr/>
        </p:nvPicPr>
        <p:blipFill>
          <a:blip r:embed="rId3">
            <a:alphaModFix/>
          </a:blip>
          <a:stretch>
            <a:fillRect/>
          </a:stretch>
        </p:blipFill>
        <p:spPr>
          <a:xfrm>
            <a:off x="7125475" y="2322825"/>
            <a:ext cx="1804925" cy="1804925"/>
          </a:xfrm>
          <a:prstGeom prst="rect">
            <a:avLst/>
          </a:prstGeom>
          <a:noFill/>
          <a:ln>
            <a:noFill/>
          </a:ln>
        </p:spPr>
      </p:pic>
      <p:pic>
        <p:nvPicPr>
          <p:cNvPr id="641" name="Google Shape;641;p122"/>
          <p:cNvPicPr preferRelativeResize="0"/>
          <p:nvPr/>
        </p:nvPicPr>
        <p:blipFill>
          <a:blip r:embed="rId4">
            <a:alphaModFix/>
          </a:blip>
          <a:stretch>
            <a:fillRect/>
          </a:stretch>
        </p:blipFill>
        <p:spPr>
          <a:xfrm>
            <a:off x="0" y="650050"/>
            <a:ext cx="6766362" cy="3286525"/>
          </a:xfrm>
          <a:prstGeom prst="rect">
            <a:avLst/>
          </a:prstGeom>
          <a:noFill/>
          <a:ln>
            <a:noFill/>
          </a:ln>
        </p:spPr>
      </p:pic>
      <p:pic>
        <p:nvPicPr>
          <p:cNvPr id="642" name="Google Shape;642;p122"/>
          <p:cNvPicPr preferRelativeResize="0"/>
          <p:nvPr/>
        </p:nvPicPr>
        <p:blipFill rotWithShape="1">
          <a:blip r:embed="rId5">
            <a:alphaModFix/>
          </a:blip>
          <a:srcRect b="0" l="0" r="0" t="0"/>
          <a:stretch/>
        </p:blipFill>
        <p:spPr>
          <a:xfrm>
            <a:off x="8008218" y="4242625"/>
            <a:ext cx="993257" cy="8529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pic>
        <p:nvPicPr>
          <p:cNvPr id="647" name="Google Shape;647;p123"/>
          <p:cNvPicPr preferRelativeResize="0"/>
          <p:nvPr/>
        </p:nvPicPr>
        <p:blipFill>
          <a:blip r:embed="rId3">
            <a:alphaModFix/>
          </a:blip>
          <a:stretch>
            <a:fillRect/>
          </a:stretch>
        </p:blipFill>
        <p:spPr>
          <a:xfrm>
            <a:off x="28613" y="0"/>
            <a:ext cx="9086775" cy="5143500"/>
          </a:xfrm>
          <a:prstGeom prst="rect">
            <a:avLst/>
          </a:prstGeom>
          <a:noFill/>
          <a:ln>
            <a:noFill/>
          </a:ln>
        </p:spPr>
      </p:pic>
      <p:sp>
        <p:nvSpPr>
          <p:cNvPr id="648" name="Google Shape;648;p123"/>
          <p:cNvSpPr txBox="1"/>
          <p:nvPr/>
        </p:nvSpPr>
        <p:spPr>
          <a:xfrm>
            <a:off x="4749375" y="4743300"/>
            <a:ext cx="3879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C7DBD3"/>
                </a:solidFill>
              </a:rPr>
              <a:t>Source: </a:t>
            </a:r>
            <a:r>
              <a:rPr i="1" lang="en">
                <a:solidFill>
                  <a:srgbClr val="C7DBD3"/>
                </a:solidFill>
              </a:rPr>
              <a:t>https://thefifthestate.com.au/</a:t>
            </a:r>
            <a:endParaRPr i="1">
              <a:solidFill>
                <a:srgbClr val="C7DBD3"/>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pic>
        <p:nvPicPr>
          <p:cNvPr descr="No alternative text description for this image" id="653" name="Google Shape;653;p124"/>
          <p:cNvPicPr preferRelativeResize="0"/>
          <p:nvPr/>
        </p:nvPicPr>
        <p:blipFill rotWithShape="1">
          <a:blip r:embed="rId3">
            <a:alphaModFix/>
          </a:blip>
          <a:srcRect b="7818" l="45672" r="0" t="14541"/>
          <a:stretch/>
        </p:blipFill>
        <p:spPr>
          <a:xfrm>
            <a:off x="1858250" y="586600"/>
            <a:ext cx="4857925" cy="3381925"/>
          </a:xfrm>
          <a:prstGeom prst="rect">
            <a:avLst/>
          </a:prstGeom>
          <a:noFill/>
          <a:ln>
            <a:noFill/>
          </a:ln>
        </p:spPr>
      </p:pic>
      <p:sp>
        <p:nvSpPr>
          <p:cNvPr id="654" name="Google Shape;654;p124"/>
          <p:cNvSpPr txBox="1"/>
          <p:nvPr/>
        </p:nvSpPr>
        <p:spPr>
          <a:xfrm>
            <a:off x="3368875" y="3917850"/>
            <a:ext cx="3528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000"/>
              <a:t>Based on assumptions with 2021 data from EIA </a:t>
            </a:r>
            <a:r>
              <a:rPr i="1" lang="en" sz="1000" u="sng">
                <a:solidFill>
                  <a:schemeClr val="hlink"/>
                </a:solidFill>
                <a:hlinkClick r:id="rId4"/>
              </a:rPr>
              <a:t>https://afdc.energy.gov/vehicles/electric_emissions.html</a:t>
            </a:r>
            <a:r>
              <a:rPr i="1" lang="en" sz="1000"/>
              <a:t> </a:t>
            </a:r>
            <a:endParaRPr i="1" sz="1000"/>
          </a:p>
        </p:txBody>
      </p:sp>
      <p:pic>
        <p:nvPicPr>
          <p:cNvPr id="655" name="Google Shape;655;p124"/>
          <p:cNvPicPr preferRelativeResize="0"/>
          <p:nvPr/>
        </p:nvPicPr>
        <p:blipFill rotWithShape="1">
          <a:blip r:embed="rId5">
            <a:alphaModFix/>
          </a:blip>
          <a:srcRect b="0" l="0" r="0" t="0"/>
          <a:stretch/>
        </p:blipFill>
        <p:spPr>
          <a:xfrm>
            <a:off x="8008218" y="4242625"/>
            <a:ext cx="993257" cy="8529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125"/>
          <p:cNvSpPr txBox="1"/>
          <p:nvPr>
            <p:ph type="title"/>
          </p:nvPr>
        </p:nvSpPr>
        <p:spPr>
          <a:xfrm>
            <a:off x="1892150" y="3713725"/>
            <a:ext cx="4591200" cy="1381800"/>
          </a:xfrm>
          <a:prstGeom prst="rect">
            <a:avLst/>
          </a:prstGeom>
          <a:noFill/>
          <a:ln cap="flat" cmpd="sng" w="9525">
            <a:solidFill>
              <a:srgbClr val="006666"/>
            </a:solidFill>
            <a:prstDash val="solid"/>
            <a:round/>
            <a:headEnd len="sm" w="sm" type="none"/>
            <a:tailEnd len="sm" w="sm" type="none"/>
          </a:ln>
        </p:spPr>
        <p:txBody>
          <a:bodyPr anchorCtr="0" anchor="b" bIns="34275" lIns="68575" spcFirstLastPara="1" rIns="68575" wrap="square" tIns="34275">
            <a:normAutofit/>
          </a:bodyPr>
          <a:lstStyle/>
          <a:p>
            <a:pPr indent="0" lvl="0" marL="0" rtl="0" algn="l">
              <a:lnSpc>
                <a:spcPct val="100000"/>
              </a:lnSpc>
              <a:spcBef>
                <a:spcPts val="0"/>
              </a:spcBef>
              <a:spcAft>
                <a:spcPts val="0"/>
              </a:spcAft>
              <a:buClr>
                <a:srgbClr val="FF7C73"/>
              </a:buClr>
              <a:buSzPts val="2100"/>
              <a:buFont typeface="Century Gothic"/>
              <a:buNone/>
            </a:pPr>
            <a:r>
              <a:rPr lang="en">
                <a:solidFill>
                  <a:srgbClr val="026666"/>
                </a:solidFill>
              </a:rPr>
              <a:t>Active Transport = A Trifecta Solution</a:t>
            </a:r>
            <a:endParaRPr>
              <a:solidFill>
                <a:srgbClr val="026666"/>
              </a:solidFill>
            </a:endParaRPr>
          </a:p>
          <a:p>
            <a:pPr indent="-361950" lvl="0" marL="457200" rtl="0" algn="l">
              <a:lnSpc>
                <a:spcPct val="100000"/>
              </a:lnSpc>
              <a:spcBef>
                <a:spcPts val="0"/>
              </a:spcBef>
              <a:spcAft>
                <a:spcPts val="0"/>
              </a:spcAft>
              <a:buClr>
                <a:srgbClr val="026666"/>
              </a:buClr>
              <a:buSzPts val="2100"/>
              <a:buAutoNum type="arabicPeriod"/>
            </a:pPr>
            <a:r>
              <a:rPr lang="en">
                <a:solidFill>
                  <a:srgbClr val="026666"/>
                </a:solidFill>
              </a:rPr>
              <a:t>Good for the community</a:t>
            </a:r>
            <a:endParaRPr>
              <a:solidFill>
                <a:srgbClr val="026666"/>
              </a:solidFill>
            </a:endParaRPr>
          </a:p>
          <a:p>
            <a:pPr indent="-361950" lvl="0" marL="457200" rtl="0" algn="l">
              <a:lnSpc>
                <a:spcPct val="100000"/>
              </a:lnSpc>
              <a:spcBef>
                <a:spcPts val="0"/>
              </a:spcBef>
              <a:spcAft>
                <a:spcPts val="0"/>
              </a:spcAft>
              <a:buClr>
                <a:srgbClr val="026666"/>
              </a:buClr>
              <a:buSzPts val="2100"/>
              <a:buAutoNum type="arabicPeriod"/>
            </a:pPr>
            <a:r>
              <a:rPr lang="en">
                <a:solidFill>
                  <a:srgbClr val="026666"/>
                </a:solidFill>
              </a:rPr>
              <a:t>Good for your wallet</a:t>
            </a:r>
            <a:endParaRPr>
              <a:solidFill>
                <a:srgbClr val="026666"/>
              </a:solidFill>
            </a:endParaRPr>
          </a:p>
          <a:p>
            <a:pPr indent="-361950" lvl="0" marL="457200" rtl="0" algn="l">
              <a:lnSpc>
                <a:spcPct val="100000"/>
              </a:lnSpc>
              <a:spcBef>
                <a:spcPts val="0"/>
              </a:spcBef>
              <a:spcAft>
                <a:spcPts val="0"/>
              </a:spcAft>
              <a:buClr>
                <a:srgbClr val="026666"/>
              </a:buClr>
              <a:buSzPts val="2100"/>
              <a:buAutoNum type="arabicPeriod"/>
            </a:pPr>
            <a:r>
              <a:rPr lang="en">
                <a:solidFill>
                  <a:srgbClr val="026666"/>
                </a:solidFill>
              </a:rPr>
              <a:t>Good for your health</a:t>
            </a:r>
            <a:endParaRPr>
              <a:solidFill>
                <a:srgbClr val="026666"/>
              </a:solidFill>
            </a:endParaRPr>
          </a:p>
        </p:txBody>
      </p:sp>
      <p:sp>
        <p:nvSpPr>
          <p:cNvPr id="662" name="Google Shape;662;p125"/>
          <p:cNvSpPr txBox="1"/>
          <p:nvPr>
            <p:ph idx="4294967295" type="subTitle"/>
          </p:nvPr>
        </p:nvSpPr>
        <p:spPr>
          <a:xfrm>
            <a:off x="311700" y="66100"/>
            <a:ext cx="8520600" cy="593700"/>
          </a:xfrm>
          <a:prstGeom prst="rect">
            <a:avLst/>
          </a:prstGeom>
        </p:spPr>
        <p:txBody>
          <a:bodyPr anchorCtr="0" anchor="t" bIns="91425" lIns="91425" spcFirstLastPara="1" rIns="91425" wrap="square" tIns="91425">
            <a:normAutofit fontScale="92500"/>
          </a:bodyPr>
          <a:lstStyle/>
          <a:p>
            <a:pPr indent="0" lvl="0" marL="0" rtl="0" algn="l">
              <a:spcBef>
                <a:spcPts val="0"/>
              </a:spcBef>
              <a:spcAft>
                <a:spcPts val="1200"/>
              </a:spcAft>
              <a:buNone/>
            </a:pPr>
            <a:r>
              <a:rPr lang="en" sz="2400">
                <a:solidFill>
                  <a:srgbClr val="026666"/>
                </a:solidFill>
              </a:rPr>
              <a:t>An Equitable Solution: </a:t>
            </a:r>
            <a:r>
              <a:rPr lang="en" sz="2400">
                <a:solidFill>
                  <a:srgbClr val="026666"/>
                </a:solidFill>
              </a:rPr>
              <a:t>Mobility variety to fit a diverse population</a:t>
            </a:r>
            <a:endParaRPr sz="2400">
              <a:solidFill>
                <a:srgbClr val="026666"/>
              </a:solidFill>
            </a:endParaRPr>
          </a:p>
        </p:txBody>
      </p:sp>
      <p:pic>
        <p:nvPicPr>
          <p:cNvPr id="663" name="Google Shape;663;p125"/>
          <p:cNvPicPr preferRelativeResize="0"/>
          <p:nvPr/>
        </p:nvPicPr>
        <p:blipFill rotWithShape="1">
          <a:blip r:embed="rId3">
            <a:alphaModFix/>
          </a:blip>
          <a:srcRect b="0" l="0" r="0" t="0"/>
          <a:stretch/>
        </p:blipFill>
        <p:spPr>
          <a:xfrm>
            <a:off x="8008218" y="4242625"/>
            <a:ext cx="993257" cy="852900"/>
          </a:xfrm>
          <a:prstGeom prst="rect">
            <a:avLst/>
          </a:prstGeom>
          <a:noFill/>
          <a:ln>
            <a:noFill/>
          </a:ln>
        </p:spPr>
      </p:pic>
      <p:pic>
        <p:nvPicPr>
          <p:cNvPr descr="Cycling and walking can help reduce physical inactivity and air pollution,  save lives and mitigate climate change" id="664" name="Google Shape;664;p125"/>
          <p:cNvPicPr preferRelativeResize="0"/>
          <p:nvPr/>
        </p:nvPicPr>
        <p:blipFill>
          <a:blip r:embed="rId4">
            <a:alphaModFix/>
          </a:blip>
          <a:stretch>
            <a:fillRect/>
          </a:stretch>
        </p:blipFill>
        <p:spPr>
          <a:xfrm>
            <a:off x="1892225" y="611875"/>
            <a:ext cx="4591050" cy="30003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pic>
        <p:nvPicPr>
          <p:cNvPr id="669" name="Google Shape;669;p126"/>
          <p:cNvPicPr preferRelativeResize="0"/>
          <p:nvPr/>
        </p:nvPicPr>
        <p:blipFill rotWithShape="1">
          <a:blip r:embed="rId3">
            <a:alphaModFix/>
          </a:blip>
          <a:srcRect b="6113" l="4574" r="2644" t="9440"/>
          <a:stretch/>
        </p:blipFill>
        <p:spPr>
          <a:xfrm>
            <a:off x="0" y="0"/>
            <a:ext cx="5630600" cy="2689400"/>
          </a:xfrm>
          <a:prstGeom prst="rect">
            <a:avLst/>
          </a:prstGeom>
          <a:noFill/>
          <a:ln>
            <a:noFill/>
          </a:ln>
        </p:spPr>
      </p:pic>
      <p:pic>
        <p:nvPicPr>
          <p:cNvPr id="670" name="Google Shape;670;p126"/>
          <p:cNvPicPr preferRelativeResize="0"/>
          <p:nvPr/>
        </p:nvPicPr>
        <p:blipFill rotWithShape="1">
          <a:blip r:embed="rId4">
            <a:alphaModFix/>
          </a:blip>
          <a:srcRect b="15114" l="4042" r="4898" t="10904"/>
          <a:stretch/>
        </p:blipFill>
        <p:spPr>
          <a:xfrm>
            <a:off x="2907525" y="2689400"/>
            <a:ext cx="6168474" cy="2208750"/>
          </a:xfrm>
          <a:prstGeom prst="rect">
            <a:avLst/>
          </a:prstGeom>
          <a:noFill/>
          <a:ln>
            <a:noFill/>
          </a:ln>
        </p:spPr>
      </p:pic>
      <p:pic>
        <p:nvPicPr>
          <p:cNvPr id="671" name="Google Shape;671;p126"/>
          <p:cNvPicPr preferRelativeResize="0"/>
          <p:nvPr/>
        </p:nvPicPr>
        <p:blipFill rotWithShape="1">
          <a:blip r:embed="rId5">
            <a:alphaModFix/>
          </a:blip>
          <a:srcRect b="0" l="0" r="0" t="0"/>
          <a:stretch/>
        </p:blipFill>
        <p:spPr>
          <a:xfrm>
            <a:off x="-7" y="4290600"/>
            <a:ext cx="993257" cy="852900"/>
          </a:xfrm>
          <a:prstGeom prst="rect">
            <a:avLst/>
          </a:prstGeom>
          <a:noFill/>
          <a:ln>
            <a:noFill/>
          </a:ln>
        </p:spPr>
      </p:pic>
      <p:sp>
        <p:nvSpPr>
          <p:cNvPr id="672" name="Google Shape;672;p126"/>
          <p:cNvSpPr txBox="1"/>
          <p:nvPr/>
        </p:nvSpPr>
        <p:spPr>
          <a:xfrm>
            <a:off x="5994025" y="4852825"/>
            <a:ext cx="23454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100"/>
              <a:t>Source: ridefreebee.com</a:t>
            </a:r>
            <a:endParaRPr i="1" sz="11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pic>
        <p:nvPicPr>
          <p:cNvPr id="677" name="Google Shape;677;p127"/>
          <p:cNvPicPr preferRelativeResize="0"/>
          <p:nvPr/>
        </p:nvPicPr>
        <p:blipFill>
          <a:blip r:embed="rId3">
            <a:alphaModFix/>
          </a:blip>
          <a:stretch>
            <a:fillRect/>
          </a:stretch>
        </p:blipFill>
        <p:spPr>
          <a:xfrm>
            <a:off x="3537550" y="0"/>
            <a:ext cx="5606449" cy="3596075"/>
          </a:xfrm>
          <a:prstGeom prst="rect">
            <a:avLst/>
          </a:prstGeom>
          <a:noFill/>
          <a:ln>
            <a:noFill/>
          </a:ln>
        </p:spPr>
      </p:pic>
      <p:pic>
        <p:nvPicPr>
          <p:cNvPr id="678" name="Google Shape;678;p127" title="best-inventions-2022-hyke-smart-city-ferry"/>
          <p:cNvPicPr preferRelativeResize="0"/>
          <p:nvPr/>
        </p:nvPicPr>
        <p:blipFill>
          <a:blip r:embed="rId4">
            <a:alphaModFix/>
          </a:blip>
          <a:stretch>
            <a:fillRect/>
          </a:stretch>
        </p:blipFill>
        <p:spPr>
          <a:xfrm>
            <a:off x="0" y="2129075"/>
            <a:ext cx="5858050" cy="3014425"/>
          </a:xfrm>
          <a:prstGeom prst="rect">
            <a:avLst/>
          </a:prstGeom>
          <a:noFill/>
          <a:ln>
            <a:noFill/>
          </a:ln>
        </p:spPr>
      </p:pic>
      <p:pic>
        <p:nvPicPr>
          <p:cNvPr id="679" name="Google Shape;679;p127"/>
          <p:cNvPicPr preferRelativeResize="0"/>
          <p:nvPr/>
        </p:nvPicPr>
        <p:blipFill rotWithShape="1">
          <a:blip r:embed="rId5">
            <a:alphaModFix/>
          </a:blip>
          <a:srcRect b="0" l="0" r="0" t="0"/>
          <a:stretch/>
        </p:blipFill>
        <p:spPr>
          <a:xfrm>
            <a:off x="8150743" y="4242625"/>
            <a:ext cx="993257" cy="852900"/>
          </a:xfrm>
          <a:prstGeom prst="rect">
            <a:avLst/>
          </a:prstGeom>
          <a:noFill/>
          <a:ln>
            <a:noFill/>
          </a:ln>
        </p:spPr>
      </p:pic>
      <p:sp>
        <p:nvSpPr>
          <p:cNvPr id="680" name="Google Shape;680;p127"/>
          <p:cNvSpPr txBox="1"/>
          <p:nvPr/>
        </p:nvSpPr>
        <p:spPr>
          <a:xfrm>
            <a:off x="5858050" y="4774200"/>
            <a:ext cx="2016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t>Source: </a:t>
            </a:r>
            <a:r>
              <a:rPr lang="en" sz="1200"/>
              <a:t>https://hyke.no/</a:t>
            </a:r>
            <a:endParaRPr sz="12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pic>
        <p:nvPicPr>
          <p:cNvPr id="685" name="Google Shape;685;p128"/>
          <p:cNvPicPr preferRelativeResize="0"/>
          <p:nvPr/>
        </p:nvPicPr>
        <p:blipFill rotWithShape="1">
          <a:blip r:embed="rId3">
            <a:alphaModFix/>
          </a:blip>
          <a:srcRect b="0" l="0" r="0" t="0"/>
          <a:stretch/>
        </p:blipFill>
        <p:spPr>
          <a:xfrm>
            <a:off x="8219359" y="4342116"/>
            <a:ext cx="860655" cy="739066"/>
          </a:xfrm>
          <a:prstGeom prst="rect">
            <a:avLst/>
          </a:prstGeom>
          <a:noFill/>
          <a:ln>
            <a:noFill/>
          </a:ln>
        </p:spPr>
      </p:pic>
      <p:pic>
        <p:nvPicPr>
          <p:cNvPr id="686" name="Google Shape;686;p128"/>
          <p:cNvPicPr preferRelativeResize="0"/>
          <p:nvPr/>
        </p:nvPicPr>
        <p:blipFill rotWithShape="1">
          <a:blip r:embed="rId4">
            <a:alphaModFix/>
          </a:blip>
          <a:srcRect b="0" l="8326" r="8326" t="0"/>
          <a:stretch/>
        </p:blipFill>
        <p:spPr>
          <a:xfrm>
            <a:off x="1803575" y="1189100"/>
            <a:ext cx="1768750" cy="3726675"/>
          </a:xfrm>
          <a:prstGeom prst="rect">
            <a:avLst/>
          </a:prstGeom>
          <a:noFill/>
          <a:ln>
            <a:noFill/>
          </a:ln>
        </p:spPr>
      </p:pic>
      <p:sp>
        <p:nvSpPr>
          <p:cNvPr id="687" name="Google Shape;687;p128"/>
          <p:cNvSpPr txBox="1"/>
          <p:nvPr/>
        </p:nvSpPr>
        <p:spPr>
          <a:xfrm>
            <a:off x="690000" y="696500"/>
            <a:ext cx="3347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rgbClr val="026666"/>
                </a:solidFill>
                <a:latin typeface="Calibri"/>
                <a:ea typeface="Calibri"/>
                <a:cs typeface="Calibri"/>
                <a:sym typeface="Calibri"/>
              </a:rPr>
              <a:t>OSHA-NIOSH Heat Safety Tool</a:t>
            </a:r>
            <a:endParaRPr b="1" sz="2000">
              <a:solidFill>
                <a:srgbClr val="026666"/>
              </a:solidFill>
              <a:latin typeface="Calibri"/>
              <a:ea typeface="Calibri"/>
              <a:cs typeface="Calibri"/>
              <a:sym typeface="Calibri"/>
            </a:endParaRPr>
          </a:p>
        </p:txBody>
      </p:sp>
      <p:pic>
        <p:nvPicPr>
          <p:cNvPr id="688" name="Google Shape;688;p128"/>
          <p:cNvPicPr preferRelativeResize="0"/>
          <p:nvPr/>
        </p:nvPicPr>
        <p:blipFill>
          <a:blip r:embed="rId5">
            <a:alphaModFix/>
          </a:blip>
          <a:stretch>
            <a:fillRect/>
          </a:stretch>
        </p:blipFill>
        <p:spPr>
          <a:xfrm>
            <a:off x="0" y="2457604"/>
            <a:ext cx="1768750" cy="1768795"/>
          </a:xfrm>
          <a:prstGeom prst="rect">
            <a:avLst/>
          </a:prstGeom>
          <a:noFill/>
          <a:ln>
            <a:noFill/>
          </a:ln>
        </p:spPr>
      </p:pic>
      <p:pic>
        <p:nvPicPr>
          <p:cNvPr id="689" name="Google Shape;689;p128"/>
          <p:cNvPicPr preferRelativeResize="0"/>
          <p:nvPr/>
        </p:nvPicPr>
        <p:blipFill>
          <a:blip r:embed="rId6">
            <a:alphaModFix/>
          </a:blip>
          <a:stretch>
            <a:fillRect/>
          </a:stretch>
        </p:blipFill>
        <p:spPr>
          <a:xfrm>
            <a:off x="4312200" y="1768013"/>
            <a:ext cx="2685350" cy="2568849"/>
          </a:xfrm>
          <a:prstGeom prst="rect">
            <a:avLst/>
          </a:prstGeom>
          <a:noFill/>
          <a:ln>
            <a:noFill/>
          </a:ln>
        </p:spPr>
      </p:pic>
      <p:sp>
        <p:nvSpPr>
          <p:cNvPr id="690" name="Google Shape;690;p128"/>
          <p:cNvSpPr txBox="1"/>
          <p:nvPr/>
        </p:nvSpPr>
        <p:spPr>
          <a:xfrm>
            <a:off x="3106650" y="0"/>
            <a:ext cx="2930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u="sng">
                <a:solidFill>
                  <a:srgbClr val="026666"/>
                </a:solidFill>
                <a:latin typeface="Calibri"/>
                <a:ea typeface="Calibri"/>
                <a:cs typeface="Calibri"/>
                <a:sym typeface="Calibri"/>
              </a:rPr>
              <a:t>TOOLS FOR PATIENTS</a:t>
            </a:r>
            <a:endParaRPr b="1" sz="2400" u="sng">
              <a:solidFill>
                <a:srgbClr val="026666"/>
              </a:solidFill>
              <a:latin typeface="Calibri"/>
              <a:ea typeface="Calibri"/>
              <a:cs typeface="Calibri"/>
              <a:sym typeface="Calibri"/>
            </a:endParaRPr>
          </a:p>
        </p:txBody>
      </p:sp>
      <p:pic>
        <p:nvPicPr>
          <p:cNvPr id="691" name="Google Shape;691;p128"/>
          <p:cNvPicPr preferRelativeResize="0"/>
          <p:nvPr/>
        </p:nvPicPr>
        <p:blipFill>
          <a:blip r:embed="rId7">
            <a:alphaModFix/>
          </a:blip>
          <a:stretch>
            <a:fillRect/>
          </a:stretch>
        </p:blipFill>
        <p:spPr>
          <a:xfrm>
            <a:off x="7143750" y="2341887"/>
            <a:ext cx="2000250" cy="2000250"/>
          </a:xfrm>
          <a:prstGeom prst="rect">
            <a:avLst/>
          </a:prstGeom>
          <a:noFill/>
          <a:ln>
            <a:noFill/>
          </a:ln>
        </p:spPr>
      </p:pic>
      <p:sp>
        <p:nvSpPr>
          <p:cNvPr id="692" name="Google Shape;692;p128"/>
          <p:cNvSpPr txBox="1"/>
          <p:nvPr/>
        </p:nvSpPr>
        <p:spPr>
          <a:xfrm>
            <a:off x="5342025" y="696500"/>
            <a:ext cx="3738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rgbClr val="026666"/>
                </a:solidFill>
                <a:latin typeface="Calibri"/>
                <a:ea typeface="Calibri"/>
                <a:cs typeface="Calibri"/>
                <a:sym typeface="Calibri"/>
              </a:rPr>
              <a:t>Airnow.gov</a:t>
            </a:r>
            <a:endParaRPr b="1" sz="2000">
              <a:solidFill>
                <a:srgbClr val="026666"/>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pic>
        <p:nvPicPr>
          <p:cNvPr descr="Electric_School_Bus_Graphic_new.png" id="697" name="Google Shape;697;p129"/>
          <p:cNvPicPr preferRelativeResize="0"/>
          <p:nvPr/>
        </p:nvPicPr>
        <p:blipFill>
          <a:blip r:embed="rId3">
            <a:alphaModFix/>
          </a:blip>
          <a:stretch>
            <a:fillRect/>
          </a:stretch>
        </p:blipFill>
        <p:spPr>
          <a:xfrm>
            <a:off x="3931800" y="194900"/>
            <a:ext cx="5212199" cy="3034350"/>
          </a:xfrm>
          <a:prstGeom prst="rect">
            <a:avLst/>
          </a:prstGeom>
          <a:noFill/>
          <a:ln>
            <a:noFill/>
          </a:ln>
        </p:spPr>
      </p:pic>
      <p:pic>
        <p:nvPicPr>
          <p:cNvPr descr="UK investing in EV ambulance fleet for mental health" id="698" name="Google Shape;698;p129"/>
          <p:cNvPicPr preferRelativeResize="0"/>
          <p:nvPr/>
        </p:nvPicPr>
        <p:blipFill rotWithShape="1">
          <a:blip r:embed="rId4">
            <a:alphaModFix/>
          </a:blip>
          <a:srcRect b="0" l="0" r="12388" t="8883"/>
          <a:stretch/>
        </p:blipFill>
        <p:spPr>
          <a:xfrm>
            <a:off x="113300" y="2844050"/>
            <a:ext cx="4022450" cy="2091550"/>
          </a:xfrm>
          <a:prstGeom prst="rect">
            <a:avLst/>
          </a:prstGeom>
          <a:noFill/>
          <a:ln>
            <a:noFill/>
          </a:ln>
        </p:spPr>
      </p:pic>
      <p:sp>
        <p:nvSpPr>
          <p:cNvPr id="699" name="Google Shape;699;p129"/>
          <p:cNvSpPr txBox="1"/>
          <p:nvPr/>
        </p:nvSpPr>
        <p:spPr>
          <a:xfrm>
            <a:off x="2991250" y="4890275"/>
            <a:ext cx="11445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900">
                <a:latin typeface="Calibri"/>
                <a:ea typeface="Calibri"/>
                <a:cs typeface="Calibri"/>
                <a:sym typeface="Calibri"/>
              </a:rPr>
              <a:t>Source</a:t>
            </a:r>
            <a:r>
              <a:rPr i="1" lang="en" sz="900">
                <a:latin typeface="Calibri"/>
                <a:ea typeface="Calibri"/>
                <a:cs typeface="Calibri"/>
                <a:sym typeface="Calibri"/>
              </a:rPr>
              <a:t>: </a:t>
            </a:r>
            <a:r>
              <a:rPr i="1" lang="en" sz="900">
                <a:latin typeface="Calibri"/>
                <a:ea typeface="Calibri"/>
                <a:cs typeface="Calibri"/>
                <a:sym typeface="Calibri"/>
              </a:rPr>
              <a:t>electric</a:t>
            </a:r>
            <a:r>
              <a:rPr i="1" lang="en" sz="900">
                <a:latin typeface="Calibri"/>
                <a:ea typeface="Calibri"/>
                <a:cs typeface="Calibri"/>
                <a:sym typeface="Calibri"/>
              </a:rPr>
              <a:t>.co</a:t>
            </a:r>
            <a:endParaRPr i="1" sz="900">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130"/>
          <p:cNvSpPr txBox="1"/>
          <p:nvPr>
            <p:ph idx="1" type="subTitle"/>
          </p:nvPr>
        </p:nvSpPr>
        <p:spPr>
          <a:xfrm flipH="1">
            <a:off x="3813394" y="302517"/>
            <a:ext cx="4997700" cy="1402800"/>
          </a:xfrm>
          <a:prstGeom prst="rect">
            <a:avLst/>
          </a:prstGeom>
          <a:noFill/>
          <a:ln>
            <a:noFill/>
          </a:ln>
        </p:spPr>
        <p:txBody>
          <a:bodyPr anchorCtr="0" anchor="t" bIns="34275" lIns="68575" spcFirstLastPara="1" rIns="68575" wrap="square" tIns="34275">
            <a:noAutofit/>
          </a:bodyPr>
          <a:lstStyle/>
          <a:p>
            <a:pPr indent="0" lvl="0" marL="0" rtl="0" algn="ctr">
              <a:lnSpc>
                <a:spcPct val="90000"/>
              </a:lnSpc>
              <a:spcBef>
                <a:spcPts val="0"/>
              </a:spcBef>
              <a:spcAft>
                <a:spcPts val="0"/>
              </a:spcAft>
              <a:buSzPts val="1800"/>
              <a:buNone/>
            </a:pPr>
            <a:r>
              <a:rPr b="1" lang="en" sz="3000">
                <a:solidFill>
                  <a:srgbClr val="258954"/>
                </a:solidFill>
              </a:rPr>
              <a:t>Green Cars for Kids </a:t>
            </a:r>
            <a:endParaRPr b="1" sz="3000">
              <a:solidFill>
                <a:srgbClr val="258954"/>
              </a:solidFill>
            </a:endParaRPr>
          </a:p>
          <a:p>
            <a:pPr indent="0" lvl="0" marL="0" rtl="0" algn="ctr">
              <a:lnSpc>
                <a:spcPct val="90000"/>
              </a:lnSpc>
              <a:spcBef>
                <a:spcPts val="0"/>
              </a:spcBef>
              <a:spcAft>
                <a:spcPts val="0"/>
              </a:spcAft>
              <a:buSzPts val="1800"/>
              <a:buNone/>
            </a:pPr>
            <a:r>
              <a:t/>
            </a:r>
            <a:endParaRPr b="1" sz="1800">
              <a:solidFill>
                <a:srgbClr val="258954"/>
              </a:solidFill>
            </a:endParaRPr>
          </a:p>
          <a:p>
            <a:pPr indent="0" lvl="0" marL="0" rtl="0" algn="ctr">
              <a:lnSpc>
                <a:spcPct val="90000"/>
              </a:lnSpc>
              <a:spcBef>
                <a:spcPts val="0"/>
              </a:spcBef>
              <a:spcAft>
                <a:spcPts val="0"/>
              </a:spcAft>
              <a:buSzPts val="1800"/>
              <a:buNone/>
            </a:pPr>
            <a:r>
              <a:rPr b="1" lang="en" sz="1800">
                <a:solidFill>
                  <a:srgbClr val="258954"/>
                </a:solidFill>
              </a:rPr>
              <a:t>…driving children to better health </a:t>
            </a:r>
            <a:endParaRPr b="1" sz="1800">
              <a:solidFill>
                <a:srgbClr val="258954"/>
              </a:solidFill>
            </a:endParaRPr>
          </a:p>
          <a:p>
            <a:pPr indent="0" lvl="0" marL="0" rtl="0" algn="ctr">
              <a:lnSpc>
                <a:spcPct val="90000"/>
              </a:lnSpc>
              <a:spcBef>
                <a:spcPts val="0"/>
              </a:spcBef>
              <a:spcAft>
                <a:spcPts val="0"/>
              </a:spcAft>
              <a:buClr>
                <a:schemeClr val="dk1"/>
              </a:buClr>
              <a:buSzPts val="1100"/>
              <a:buFont typeface="Arial"/>
              <a:buNone/>
            </a:pPr>
            <a:r>
              <a:rPr b="1" lang="en" sz="1800">
                <a:solidFill>
                  <a:srgbClr val="258954"/>
                </a:solidFill>
              </a:rPr>
              <a:t>and a brighter future with electric vehicles</a:t>
            </a:r>
            <a:endParaRPr b="1" sz="1800">
              <a:solidFill>
                <a:srgbClr val="258954"/>
              </a:solidFill>
            </a:endParaRPr>
          </a:p>
          <a:p>
            <a:pPr indent="0" lvl="0" marL="914400" rtl="0" algn="ctr">
              <a:lnSpc>
                <a:spcPct val="90000"/>
              </a:lnSpc>
              <a:spcBef>
                <a:spcPts val="0"/>
              </a:spcBef>
              <a:spcAft>
                <a:spcPts val="0"/>
              </a:spcAft>
              <a:buClr>
                <a:schemeClr val="dk1"/>
              </a:buClr>
              <a:buSzPts val="1100"/>
              <a:buFont typeface="Arial"/>
              <a:buNone/>
            </a:pPr>
            <a:r>
              <a:t/>
            </a:r>
            <a:endParaRPr b="1" sz="3000">
              <a:solidFill>
                <a:srgbClr val="006666"/>
              </a:solidFill>
            </a:endParaRPr>
          </a:p>
          <a:p>
            <a:pPr indent="0" lvl="0" marL="914400" rtl="0" algn="ctr">
              <a:lnSpc>
                <a:spcPct val="90000"/>
              </a:lnSpc>
              <a:spcBef>
                <a:spcPts val="0"/>
              </a:spcBef>
              <a:spcAft>
                <a:spcPts val="0"/>
              </a:spcAft>
              <a:buSzPts val="1800"/>
              <a:buNone/>
            </a:pPr>
            <a:r>
              <a:t/>
            </a:r>
            <a:endParaRPr b="1" sz="3000">
              <a:solidFill>
                <a:schemeClr val="accent1"/>
              </a:solidFill>
            </a:endParaRPr>
          </a:p>
          <a:p>
            <a:pPr indent="0" lvl="0" marL="914400" rtl="0" algn="ctr">
              <a:lnSpc>
                <a:spcPct val="90000"/>
              </a:lnSpc>
              <a:spcBef>
                <a:spcPts val="0"/>
              </a:spcBef>
              <a:spcAft>
                <a:spcPts val="0"/>
              </a:spcAft>
              <a:buClr>
                <a:schemeClr val="dk1"/>
              </a:buClr>
              <a:buSzPts val="1100"/>
              <a:buFont typeface="Arial"/>
              <a:buNone/>
            </a:pPr>
            <a:r>
              <a:t/>
            </a:r>
            <a:endParaRPr b="1" sz="3000">
              <a:solidFill>
                <a:schemeClr val="accent1"/>
              </a:solidFill>
            </a:endParaRPr>
          </a:p>
          <a:p>
            <a:pPr indent="0" lvl="0" marL="914400" rtl="0" algn="ctr">
              <a:lnSpc>
                <a:spcPct val="90000"/>
              </a:lnSpc>
              <a:spcBef>
                <a:spcPts val="0"/>
              </a:spcBef>
              <a:spcAft>
                <a:spcPts val="0"/>
              </a:spcAft>
              <a:buClr>
                <a:schemeClr val="dk1"/>
              </a:buClr>
              <a:buSzPts val="1100"/>
              <a:buFont typeface="Arial"/>
              <a:buNone/>
            </a:pPr>
            <a:r>
              <a:t/>
            </a:r>
            <a:endParaRPr b="1" sz="3000">
              <a:solidFill>
                <a:schemeClr val="accent1"/>
              </a:solidFill>
            </a:endParaRPr>
          </a:p>
          <a:p>
            <a:pPr indent="0" lvl="0" marL="914400" rtl="0" algn="ctr">
              <a:lnSpc>
                <a:spcPct val="90000"/>
              </a:lnSpc>
              <a:spcBef>
                <a:spcPts val="0"/>
              </a:spcBef>
              <a:spcAft>
                <a:spcPts val="0"/>
              </a:spcAft>
              <a:buClr>
                <a:schemeClr val="dk1"/>
              </a:buClr>
              <a:buSzPts val="1100"/>
              <a:buFont typeface="Arial"/>
              <a:buNone/>
            </a:pPr>
            <a:r>
              <a:rPr b="1" lang="en" sz="3000">
                <a:solidFill>
                  <a:schemeClr val="accent1"/>
                </a:solidFill>
              </a:rPr>
              <a:t>					</a:t>
            </a:r>
            <a:endParaRPr b="1" sz="3000">
              <a:solidFill>
                <a:schemeClr val="accent1"/>
              </a:solidFill>
            </a:endParaRPr>
          </a:p>
        </p:txBody>
      </p:sp>
      <p:pic>
        <p:nvPicPr>
          <p:cNvPr id="705" name="Google Shape;705;p130"/>
          <p:cNvPicPr preferRelativeResize="0"/>
          <p:nvPr/>
        </p:nvPicPr>
        <p:blipFill rotWithShape="1">
          <a:blip r:embed="rId3">
            <a:alphaModFix/>
          </a:blip>
          <a:srcRect b="0" l="0" r="0" t="0"/>
          <a:stretch/>
        </p:blipFill>
        <p:spPr>
          <a:xfrm>
            <a:off x="-8" y="-8087"/>
            <a:ext cx="3803128" cy="5159681"/>
          </a:xfrm>
          <a:prstGeom prst="rect">
            <a:avLst/>
          </a:prstGeom>
          <a:noFill/>
          <a:ln>
            <a:noFill/>
          </a:ln>
        </p:spPr>
      </p:pic>
      <p:pic>
        <p:nvPicPr>
          <p:cNvPr id="706" name="Google Shape;706;p130"/>
          <p:cNvPicPr preferRelativeResize="0"/>
          <p:nvPr/>
        </p:nvPicPr>
        <p:blipFill>
          <a:blip r:embed="rId4">
            <a:alphaModFix/>
          </a:blip>
          <a:stretch>
            <a:fillRect/>
          </a:stretch>
        </p:blipFill>
        <p:spPr>
          <a:xfrm>
            <a:off x="7599488" y="3871125"/>
            <a:ext cx="1211607" cy="1211607"/>
          </a:xfrm>
          <a:prstGeom prst="rect">
            <a:avLst/>
          </a:prstGeom>
          <a:noFill/>
          <a:ln>
            <a:noFill/>
          </a:ln>
        </p:spPr>
      </p:pic>
      <p:pic>
        <p:nvPicPr>
          <p:cNvPr id="707" name="Google Shape;707;p130"/>
          <p:cNvPicPr preferRelativeResize="0"/>
          <p:nvPr/>
        </p:nvPicPr>
        <p:blipFill>
          <a:blip r:embed="rId5">
            <a:alphaModFix/>
          </a:blip>
          <a:stretch>
            <a:fillRect/>
          </a:stretch>
        </p:blipFill>
        <p:spPr>
          <a:xfrm>
            <a:off x="4692951" y="1705329"/>
            <a:ext cx="3206767" cy="173284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pic>
        <p:nvPicPr>
          <p:cNvPr id="712" name="Google Shape;712;p131"/>
          <p:cNvPicPr preferRelativeResize="0"/>
          <p:nvPr/>
        </p:nvPicPr>
        <p:blipFill>
          <a:blip r:embed="rId3">
            <a:alphaModFix/>
          </a:blip>
          <a:stretch>
            <a:fillRect/>
          </a:stretch>
        </p:blipFill>
        <p:spPr>
          <a:xfrm>
            <a:off x="0" y="3619675"/>
            <a:ext cx="1523825" cy="1523825"/>
          </a:xfrm>
          <a:prstGeom prst="rect">
            <a:avLst/>
          </a:prstGeom>
          <a:noFill/>
          <a:ln>
            <a:noFill/>
          </a:ln>
        </p:spPr>
      </p:pic>
      <p:pic>
        <p:nvPicPr>
          <p:cNvPr id="713" name="Google Shape;713;p131"/>
          <p:cNvPicPr preferRelativeResize="0"/>
          <p:nvPr/>
        </p:nvPicPr>
        <p:blipFill>
          <a:blip r:embed="rId4">
            <a:alphaModFix/>
          </a:blip>
          <a:stretch>
            <a:fillRect/>
          </a:stretch>
        </p:blipFill>
        <p:spPr>
          <a:xfrm>
            <a:off x="0" y="-11"/>
            <a:ext cx="9144000" cy="3619686"/>
          </a:xfrm>
          <a:prstGeom prst="rect">
            <a:avLst/>
          </a:prstGeom>
          <a:noFill/>
          <a:ln>
            <a:noFill/>
          </a:ln>
        </p:spPr>
      </p:pic>
      <p:pic>
        <p:nvPicPr>
          <p:cNvPr id="714" name="Google Shape;714;p131"/>
          <p:cNvPicPr preferRelativeResize="0"/>
          <p:nvPr/>
        </p:nvPicPr>
        <p:blipFill rotWithShape="1">
          <a:blip r:embed="rId5">
            <a:alphaModFix/>
          </a:blip>
          <a:srcRect b="0" l="0" r="0" t="0"/>
          <a:stretch/>
        </p:blipFill>
        <p:spPr>
          <a:xfrm>
            <a:off x="8008218" y="4242625"/>
            <a:ext cx="993257" cy="8529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sp>
        <p:nvSpPr>
          <p:cNvPr id="719" name="Google Shape;719;p132"/>
          <p:cNvSpPr txBox="1"/>
          <p:nvPr>
            <p:ph type="ctrTitle"/>
          </p:nvPr>
        </p:nvSpPr>
        <p:spPr>
          <a:xfrm>
            <a:off x="1143000" y="45350"/>
            <a:ext cx="6858000" cy="388500"/>
          </a:xfrm>
          <a:prstGeom prst="rect">
            <a:avLst/>
          </a:prstGeom>
        </p:spPr>
        <p:txBody>
          <a:bodyPr anchorCtr="0" anchor="b" bIns="34275" lIns="68575" spcFirstLastPara="1" rIns="68575" wrap="square" tIns="34275">
            <a:noAutofit/>
          </a:bodyPr>
          <a:lstStyle/>
          <a:p>
            <a:pPr indent="0" lvl="0" marL="0" rtl="0" algn="ctr">
              <a:spcBef>
                <a:spcPts val="0"/>
              </a:spcBef>
              <a:spcAft>
                <a:spcPts val="0"/>
              </a:spcAft>
              <a:buSzPts val="990"/>
              <a:buNone/>
            </a:pPr>
            <a:r>
              <a:rPr b="1" lang="en" sz="2400" u="sng">
                <a:solidFill>
                  <a:srgbClr val="006666"/>
                </a:solidFill>
              </a:rPr>
              <a:t>Key Takeaways and a Call to Action</a:t>
            </a:r>
            <a:endParaRPr b="1" sz="2400" u="sng">
              <a:solidFill>
                <a:srgbClr val="006666"/>
              </a:solidFill>
            </a:endParaRPr>
          </a:p>
        </p:txBody>
      </p:sp>
      <p:sp>
        <p:nvSpPr>
          <p:cNvPr id="720" name="Google Shape;720;p132"/>
          <p:cNvSpPr txBox="1"/>
          <p:nvPr>
            <p:ph idx="1" type="subTitle"/>
          </p:nvPr>
        </p:nvSpPr>
        <p:spPr>
          <a:xfrm>
            <a:off x="181775" y="433850"/>
            <a:ext cx="8355900" cy="4709700"/>
          </a:xfrm>
          <a:prstGeom prst="rect">
            <a:avLst/>
          </a:prstGeom>
        </p:spPr>
        <p:txBody>
          <a:bodyPr anchorCtr="0" anchor="t" bIns="34275" lIns="68575" spcFirstLastPara="1" rIns="68575" wrap="square" tIns="34275">
            <a:noAutofit/>
          </a:bodyPr>
          <a:lstStyle/>
          <a:p>
            <a:pPr indent="-323850" lvl="0" marL="457200" rtl="0" algn="l">
              <a:spcBef>
                <a:spcPts val="800"/>
              </a:spcBef>
              <a:spcAft>
                <a:spcPts val="0"/>
              </a:spcAft>
              <a:buClr>
                <a:srgbClr val="006666"/>
              </a:buClr>
              <a:buSzPts val="1500"/>
              <a:buFont typeface="Arial"/>
              <a:buAutoNum type="arabicPeriod"/>
            </a:pPr>
            <a:r>
              <a:rPr lang="en" sz="1500">
                <a:solidFill>
                  <a:srgbClr val="006666"/>
                </a:solidFill>
                <a:latin typeface="Arial"/>
                <a:ea typeface="Arial"/>
                <a:cs typeface="Arial"/>
                <a:sym typeface="Arial"/>
              </a:rPr>
              <a:t>The transportation sector contributes the most to GHG emissions (38%) in the US and </a:t>
            </a:r>
            <a:endParaRPr sz="1500">
              <a:solidFill>
                <a:srgbClr val="006666"/>
              </a:solidFill>
              <a:latin typeface="Arial"/>
              <a:ea typeface="Arial"/>
              <a:cs typeface="Arial"/>
              <a:sym typeface="Arial"/>
            </a:endParaRPr>
          </a:p>
          <a:p>
            <a:pPr indent="-323850" lvl="1" marL="914400" marR="116230" rtl="0" algn="l">
              <a:lnSpc>
                <a:spcPct val="95976"/>
              </a:lnSpc>
              <a:spcBef>
                <a:spcPts val="0"/>
              </a:spcBef>
              <a:spcAft>
                <a:spcPts val="0"/>
              </a:spcAft>
              <a:buClr>
                <a:srgbClr val="006666"/>
              </a:buClr>
              <a:buSzPts val="1500"/>
              <a:buAutoNum type="alphaLcPeriod"/>
            </a:pPr>
            <a:r>
              <a:rPr lang="en">
                <a:solidFill>
                  <a:srgbClr val="006666"/>
                </a:solidFill>
                <a:latin typeface="Arial"/>
                <a:ea typeface="Arial"/>
                <a:cs typeface="Arial"/>
                <a:sym typeface="Arial"/>
              </a:rPr>
              <a:t>causes poor air quality </a:t>
            </a:r>
            <a:endParaRPr>
              <a:solidFill>
                <a:srgbClr val="006666"/>
              </a:solidFill>
              <a:latin typeface="Arial"/>
              <a:ea typeface="Arial"/>
              <a:cs typeface="Arial"/>
              <a:sym typeface="Arial"/>
            </a:endParaRPr>
          </a:p>
          <a:p>
            <a:pPr indent="-323850" lvl="1" marL="914400" marR="116230" rtl="0" algn="l">
              <a:lnSpc>
                <a:spcPct val="95976"/>
              </a:lnSpc>
              <a:spcBef>
                <a:spcPts val="0"/>
              </a:spcBef>
              <a:spcAft>
                <a:spcPts val="0"/>
              </a:spcAft>
              <a:buClr>
                <a:srgbClr val="006666"/>
              </a:buClr>
              <a:buSzPts val="1500"/>
              <a:buFont typeface="Arial"/>
              <a:buAutoNum type="alphaLcPeriod"/>
            </a:pPr>
            <a:r>
              <a:rPr lang="en">
                <a:solidFill>
                  <a:srgbClr val="006666"/>
                </a:solidFill>
                <a:latin typeface="Arial"/>
                <a:ea typeface="Arial"/>
                <a:cs typeface="Arial"/>
                <a:sym typeface="Arial"/>
              </a:rPr>
              <a:t>drives global warming that fuels the climate crisis</a:t>
            </a:r>
            <a:endParaRPr>
              <a:solidFill>
                <a:srgbClr val="006666"/>
              </a:solidFill>
              <a:latin typeface="Arial"/>
              <a:ea typeface="Arial"/>
              <a:cs typeface="Arial"/>
              <a:sym typeface="Arial"/>
            </a:endParaRPr>
          </a:p>
          <a:p>
            <a:pPr indent="-323850" lvl="0" marL="457200" rtl="0" algn="l">
              <a:spcBef>
                <a:spcPts val="0"/>
              </a:spcBef>
              <a:spcAft>
                <a:spcPts val="0"/>
              </a:spcAft>
              <a:buClr>
                <a:srgbClr val="006666"/>
              </a:buClr>
              <a:buSzPts val="1500"/>
              <a:buAutoNum type="arabicPeriod"/>
            </a:pPr>
            <a:r>
              <a:rPr lang="en" sz="1500">
                <a:solidFill>
                  <a:srgbClr val="006666"/>
                </a:solidFill>
                <a:latin typeface="Arial"/>
                <a:ea typeface="Arial"/>
                <a:cs typeface="Arial"/>
                <a:sym typeface="Arial"/>
              </a:rPr>
              <a:t>Diesel and gasoline-powered vehicles impact our health by emitting CO</a:t>
            </a:r>
            <a:r>
              <a:rPr baseline="-25000" lang="en" sz="1500">
                <a:solidFill>
                  <a:srgbClr val="006666"/>
                </a:solidFill>
                <a:latin typeface="Arial"/>
                <a:ea typeface="Arial"/>
                <a:cs typeface="Arial"/>
                <a:sym typeface="Arial"/>
              </a:rPr>
              <a:t>2</a:t>
            </a:r>
            <a:r>
              <a:rPr lang="en" sz="1500">
                <a:solidFill>
                  <a:srgbClr val="006666"/>
                </a:solidFill>
                <a:latin typeface="Arial"/>
                <a:ea typeface="Arial"/>
                <a:cs typeface="Arial"/>
                <a:sym typeface="Arial"/>
              </a:rPr>
              <a:t> and air pollution, especially 6 criteria air pollutants: </a:t>
            </a:r>
            <a:endParaRPr sz="1500">
              <a:solidFill>
                <a:srgbClr val="006666"/>
              </a:solidFill>
              <a:latin typeface="Arial"/>
              <a:ea typeface="Arial"/>
              <a:cs typeface="Arial"/>
              <a:sym typeface="Arial"/>
            </a:endParaRPr>
          </a:p>
          <a:p>
            <a:pPr indent="-323850" lvl="1" marL="914400" rtl="0" algn="l">
              <a:spcBef>
                <a:spcPts val="0"/>
              </a:spcBef>
              <a:spcAft>
                <a:spcPts val="0"/>
              </a:spcAft>
              <a:buClr>
                <a:srgbClr val="006666"/>
              </a:buClr>
              <a:buSzPts val="1500"/>
              <a:buFont typeface="Arial"/>
              <a:buAutoNum type="alphaLcPeriod"/>
            </a:pPr>
            <a:r>
              <a:rPr lang="en">
                <a:solidFill>
                  <a:srgbClr val="006666"/>
                </a:solidFill>
                <a:latin typeface="Arial"/>
                <a:ea typeface="Arial"/>
                <a:cs typeface="Arial"/>
                <a:sym typeface="Arial"/>
              </a:rPr>
              <a:t>Ozone</a:t>
            </a:r>
            <a:endParaRPr>
              <a:solidFill>
                <a:srgbClr val="006666"/>
              </a:solidFill>
              <a:latin typeface="Arial"/>
              <a:ea typeface="Arial"/>
              <a:cs typeface="Arial"/>
              <a:sym typeface="Arial"/>
            </a:endParaRPr>
          </a:p>
          <a:p>
            <a:pPr indent="-323850" lvl="1" marL="914400" rtl="0" algn="l">
              <a:spcBef>
                <a:spcPts val="0"/>
              </a:spcBef>
              <a:spcAft>
                <a:spcPts val="0"/>
              </a:spcAft>
              <a:buClr>
                <a:srgbClr val="006666"/>
              </a:buClr>
              <a:buSzPts val="1500"/>
              <a:buFont typeface="Arial"/>
              <a:buAutoNum type="alphaLcPeriod"/>
            </a:pPr>
            <a:r>
              <a:rPr lang="en">
                <a:solidFill>
                  <a:srgbClr val="006666"/>
                </a:solidFill>
                <a:latin typeface="Arial"/>
                <a:ea typeface="Arial"/>
                <a:cs typeface="Arial"/>
                <a:sym typeface="Arial"/>
              </a:rPr>
              <a:t>Lead</a:t>
            </a:r>
            <a:endParaRPr>
              <a:solidFill>
                <a:srgbClr val="006666"/>
              </a:solidFill>
              <a:latin typeface="Arial"/>
              <a:ea typeface="Arial"/>
              <a:cs typeface="Arial"/>
              <a:sym typeface="Arial"/>
            </a:endParaRPr>
          </a:p>
          <a:p>
            <a:pPr indent="-323850" lvl="1" marL="914400" rtl="0" algn="l">
              <a:spcBef>
                <a:spcPts val="0"/>
              </a:spcBef>
              <a:spcAft>
                <a:spcPts val="0"/>
              </a:spcAft>
              <a:buClr>
                <a:srgbClr val="006666"/>
              </a:buClr>
              <a:buSzPts val="1500"/>
              <a:buFont typeface="Arial"/>
              <a:buAutoNum type="alphaLcPeriod"/>
            </a:pPr>
            <a:r>
              <a:rPr lang="en">
                <a:solidFill>
                  <a:srgbClr val="006666"/>
                </a:solidFill>
                <a:latin typeface="Arial"/>
                <a:ea typeface="Arial"/>
                <a:cs typeface="Arial"/>
                <a:sym typeface="Arial"/>
              </a:rPr>
              <a:t>Sulfur dioxide</a:t>
            </a:r>
            <a:endParaRPr>
              <a:solidFill>
                <a:srgbClr val="006666"/>
              </a:solidFill>
              <a:latin typeface="Arial"/>
              <a:ea typeface="Arial"/>
              <a:cs typeface="Arial"/>
              <a:sym typeface="Arial"/>
            </a:endParaRPr>
          </a:p>
          <a:p>
            <a:pPr indent="-323850" lvl="1" marL="914400" rtl="0" algn="l">
              <a:spcBef>
                <a:spcPts val="0"/>
              </a:spcBef>
              <a:spcAft>
                <a:spcPts val="0"/>
              </a:spcAft>
              <a:buClr>
                <a:srgbClr val="006666"/>
              </a:buClr>
              <a:buSzPts val="1500"/>
              <a:buFont typeface="Arial"/>
              <a:buAutoNum type="alphaLcPeriod"/>
            </a:pPr>
            <a:r>
              <a:rPr lang="en">
                <a:solidFill>
                  <a:srgbClr val="006666"/>
                </a:solidFill>
                <a:latin typeface="Arial"/>
                <a:ea typeface="Arial"/>
                <a:cs typeface="Arial"/>
                <a:sym typeface="Arial"/>
              </a:rPr>
              <a:t>Carbon dioxide</a:t>
            </a:r>
            <a:endParaRPr>
              <a:solidFill>
                <a:srgbClr val="006666"/>
              </a:solidFill>
              <a:latin typeface="Arial"/>
              <a:ea typeface="Arial"/>
              <a:cs typeface="Arial"/>
              <a:sym typeface="Arial"/>
            </a:endParaRPr>
          </a:p>
          <a:p>
            <a:pPr indent="-323850" lvl="1" marL="914400" rtl="0" algn="l">
              <a:spcBef>
                <a:spcPts val="0"/>
              </a:spcBef>
              <a:spcAft>
                <a:spcPts val="0"/>
              </a:spcAft>
              <a:buClr>
                <a:srgbClr val="006666"/>
              </a:buClr>
              <a:buSzPts val="1500"/>
              <a:buFont typeface="Arial"/>
              <a:buAutoNum type="alphaLcPeriod"/>
            </a:pPr>
            <a:r>
              <a:rPr lang="en">
                <a:solidFill>
                  <a:srgbClr val="006666"/>
                </a:solidFill>
                <a:latin typeface="Arial"/>
                <a:ea typeface="Arial"/>
                <a:cs typeface="Arial"/>
                <a:sym typeface="Arial"/>
              </a:rPr>
              <a:t>Particulate matter</a:t>
            </a:r>
            <a:endParaRPr>
              <a:solidFill>
                <a:srgbClr val="006666"/>
              </a:solidFill>
              <a:latin typeface="Arial"/>
              <a:ea typeface="Arial"/>
              <a:cs typeface="Arial"/>
              <a:sym typeface="Arial"/>
            </a:endParaRPr>
          </a:p>
          <a:p>
            <a:pPr indent="-323850" lvl="1" marL="914400" rtl="0" algn="l">
              <a:spcBef>
                <a:spcPts val="0"/>
              </a:spcBef>
              <a:spcAft>
                <a:spcPts val="0"/>
              </a:spcAft>
              <a:buClr>
                <a:srgbClr val="006666"/>
              </a:buClr>
              <a:buSzPts val="1500"/>
              <a:buFont typeface="Arial"/>
              <a:buAutoNum type="alphaLcPeriod"/>
            </a:pPr>
            <a:r>
              <a:rPr lang="en">
                <a:solidFill>
                  <a:srgbClr val="006666"/>
                </a:solidFill>
                <a:latin typeface="Arial"/>
                <a:ea typeface="Arial"/>
                <a:cs typeface="Arial"/>
                <a:sym typeface="Arial"/>
              </a:rPr>
              <a:t>Nitrogen oxides (NO &amp; NO</a:t>
            </a:r>
            <a:r>
              <a:rPr baseline="-25000" lang="en">
                <a:solidFill>
                  <a:srgbClr val="006666"/>
                </a:solidFill>
                <a:latin typeface="Arial"/>
                <a:ea typeface="Arial"/>
                <a:cs typeface="Arial"/>
                <a:sym typeface="Arial"/>
              </a:rPr>
              <a:t>2</a:t>
            </a:r>
            <a:r>
              <a:rPr lang="en">
                <a:solidFill>
                  <a:srgbClr val="006666"/>
                </a:solidFill>
                <a:latin typeface="Arial"/>
                <a:ea typeface="Arial"/>
                <a:cs typeface="Arial"/>
                <a:sym typeface="Arial"/>
              </a:rPr>
              <a:t>)</a:t>
            </a:r>
            <a:endParaRPr>
              <a:solidFill>
                <a:srgbClr val="006666"/>
              </a:solidFill>
              <a:latin typeface="Arial"/>
              <a:ea typeface="Arial"/>
              <a:cs typeface="Arial"/>
              <a:sym typeface="Arial"/>
            </a:endParaRPr>
          </a:p>
          <a:p>
            <a:pPr indent="-323850" lvl="0" marL="457200" rtl="0" algn="l">
              <a:spcBef>
                <a:spcPts val="0"/>
              </a:spcBef>
              <a:spcAft>
                <a:spcPts val="0"/>
              </a:spcAft>
              <a:buClr>
                <a:srgbClr val="006666"/>
              </a:buClr>
              <a:buSzPts val="1500"/>
              <a:buFont typeface="Arial"/>
              <a:buAutoNum type="arabicPeriod"/>
            </a:pPr>
            <a:r>
              <a:rPr lang="en" sz="1500">
                <a:solidFill>
                  <a:srgbClr val="006666"/>
                </a:solidFill>
                <a:latin typeface="Arial"/>
                <a:ea typeface="Arial"/>
                <a:cs typeface="Arial"/>
                <a:sym typeface="Arial"/>
              </a:rPr>
              <a:t>Health Benefits of transportation electrification;</a:t>
            </a:r>
            <a:endParaRPr sz="1500">
              <a:solidFill>
                <a:srgbClr val="006666"/>
              </a:solidFill>
              <a:latin typeface="Arial"/>
              <a:ea typeface="Arial"/>
              <a:cs typeface="Arial"/>
              <a:sym typeface="Arial"/>
            </a:endParaRPr>
          </a:p>
          <a:p>
            <a:pPr indent="-323850" lvl="1" marL="914400" rtl="0" algn="l">
              <a:spcBef>
                <a:spcPts val="0"/>
              </a:spcBef>
              <a:spcAft>
                <a:spcPts val="0"/>
              </a:spcAft>
              <a:buClr>
                <a:srgbClr val="006666"/>
              </a:buClr>
              <a:buSzPts val="1500"/>
              <a:buAutoNum type="alphaLcPeriod"/>
            </a:pPr>
            <a:r>
              <a:rPr lang="en">
                <a:solidFill>
                  <a:srgbClr val="006666"/>
                </a:solidFill>
                <a:latin typeface="Arial"/>
                <a:ea typeface="Arial"/>
                <a:cs typeface="Arial"/>
                <a:sym typeface="Arial"/>
              </a:rPr>
              <a:t>$978 billion in public health benefits</a:t>
            </a:r>
            <a:endParaRPr>
              <a:solidFill>
                <a:srgbClr val="006666"/>
              </a:solidFill>
              <a:latin typeface="Arial"/>
              <a:ea typeface="Arial"/>
              <a:cs typeface="Arial"/>
              <a:sym typeface="Arial"/>
            </a:endParaRPr>
          </a:p>
          <a:p>
            <a:pPr indent="-323850" lvl="1" marL="914400" rtl="0" algn="l">
              <a:spcBef>
                <a:spcPts val="0"/>
              </a:spcBef>
              <a:spcAft>
                <a:spcPts val="0"/>
              </a:spcAft>
              <a:buClr>
                <a:srgbClr val="006666"/>
              </a:buClr>
              <a:buSzPts val="1500"/>
              <a:buAutoNum type="alphaLcPeriod"/>
            </a:pPr>
            <a:r>
              <a:rPr lang="en">
                <a:solidFill>
                  <a:srgbClr val="006666"/>
                </a:solidFill>
                <a:latin typeface="Arial"/>
                <a:ea typeface="Arial"/>
                <a:cs typeface="Arial"/>
                <a:sym typeface="Arial"/>
              </a:rPr>
              <a:t>89,300 fewer premature deaths </a:t>
            </a:r>
            <a:endParaRPr>
              <a:solidFill>
                <a:srgbClr val="006666"/>
              </a:solidFill>
              <a:latin typeface="Arial"/>
              <a:ea typeface="Arial"/>
              <a:cs typeface="Arial"/>
              <a:sym typeface="Arial"/>
            </a:endParaRPr>
          </a:p>
          <a:p>
            <a:pPr indent="-323850" lvl="1" marL="914400" rtl="0" algn="l">
              <a:spcBef>
                <a:spcPts val="0"/>
              </a:spcBef>
              <a:spcAft>
                <a:spcPts val="0"/>
              </a:spcAft>
              <a:buClr>
                <a:srgbClr val="006666"/>
              </a:buClr>
              <a:buSzPts val="1500"/>
              <a:buAutoNum type="alphaLcPeriod"/>
            </a:pPr>
            <a:r>
              <a:rPr lang="en">
                <a:solidFill>
                  <a:srgbClr val="006666"/>
                </a:solidFill>
                <a:latin typeface="Arial"/>
                <a:ea typeface="Arial"/>
                <a:cs typeface="Arial"/>
                <a:sym typeface="Arial"/>
              </a:rPr>
              <a:t>2.2 million fewer asthma attacks </a:t>
            </a:r>
            <a:endParaRPr>
              <a:solidFill>
                <a:srgbClr val="006666"/>
              </a:solidFill>
              <a:latin typeface="Arial"/>
              <a:ea typeface="Arial"/>
              <a:cs typeface="Arial"/>
              <a:sym typeface="Arial"/>
            </a:endParaRPr>
          </a:p>
          <a:p>
            <a:pPr indent="-323850" lvl="1" marL="914400" rtl="0" algn="l">
              <a:spcBef>
                <a:spcPts val="0"/>
              </a:spcBef>
              <a:spcAft>
                <a:spcPts val="0"/>
              </a:spcAft>
              <a:buClr>
                <a:srgbClr val="006666"/>
              </a:buClr>
              <a:buSzPts val="1500"/>
              <a:buAutoNum type="alphaLcPeriod"/>
            </a:pPr>
            <a:r>
              <a:rPr lang="en">
                <a:solidFill>
                  <a:srgbClr val="006666"/>
                </a:solidFill>
                <a:latin typeface="Arial"/>
                <a:ea typeface="Arial"/>
                <a:cs typeface="Arial"/>
                <a:sym typeface="Arial"/>
              </a:rPr>
              <a:t>10.7 million fewer lost workdays</a:t>
            </a:r>
            <a:endParaRPr>
              <a:solidFill>
                <a:srgbClr val="006666"/>
              </a:solidFill>
              <a:latin typeface="Arial"/>
              <a:ea typeface="Arial"/>
              <a:cs typeface="Arial"/>
              <a:sym typeface="Arial"/>
            </a:endParaRPr>
          </a:p>
          <a:p>
            <a:pPr indent="-323850" lvl="0" marL="457200" rtl="0" algn="l">
              <a:spcBef>
                <a:spcPts val="0"/>
              </a:spcBef>
              <a:spcAft>
                <a:spcPts val="0"/>
              </a:spcAft>
              <a:buClr>
                <a:srgbClr val="006666"/>
              </a:buClr>
              <a:buSzPts val="1500"/>
              <a:buAutoNum type="arabicPeriod"/>
            </a:pPr>
            <a:r>
              <a:rPr lang="en" sz="1500">
                <a:solidFill>
                  <a:srgbClr val="006666"/>
                </a:solidFill>
                <a:latin typeface="Arial"/>
                <a:ea typeface="Arial"/>
                <a:cs typeface="Arial"/>
                <a:sym typeface="Arial"/>
              </a:rPr>
              <a:t>Clinicians can help reduce the health impacts of transportation pollution by</a:t>
            </a:r>
            <a:endParaRPr sz="1500">
              <a:solidFill>
                <a:srgbClr val="006666"/>
              </a:solidFill>
              <a:latin typeface="Arial"/>
              <a:ea typeface="Arial"/>
              <a:cs typeface="Arial"/>
              <a:sym typeface="Arial"/>
            </a:endParaRPr>
          </a:p>
          <a:p>
            <a:pPr indent="-323850" lvl="1" marL="914400" rtl="0" algn="l">
              <a:spcBef>
                <a:spcPts val="0"/>
              </a:spcBef>
              <a:spcAft>
                <a:spcPts val="0"/>
              </a:spcAft>
              <a:buClr>
                <a:srgbClr val="006666"/>
              </a:buClr>
              <a:buSzPts val="1500"/>
              <a:buFont typeface="Arial"/>
              <a:buAutoNum type="alphaLcPeriod"/>
            </a:pPr>
            <a:r>
              <a:rPr lang="en">
                <a:solidFill>
                  <a:srgbClr val="006666"/>
                </a:solidFill>
                <a:latin typeface="Arial"/>
                <a:ea typeface="Arial"/>
                <a:cs typeface="Arial"/>
                <a:sym typeface="Arial"/>
              </a:rPr>
              <a:t>Driving electric, carpooling, active transportation commutes</a:t>
            </a:r>
            <a:endParaRPr>
              <a:solidFill>
                <a:srgbClr val="006666"/>
              </a:solidFill>
              <a:latin typeface="Arial"/>
              <a:ea typeface="Arial"/>
              <a:cs typeface="Arial"/>
              <a:sym typeface="Arial"/>
            </a:endParaRPr>
          </a:p>
          <a:p>
            <a:pPr indent="-323850" lvl="1" marL="914400" rtl="0" algn="l">
              <a:spcBef>
                <a:spcPts val="0"/>
              </a:spcBef>
              <a:spcAft>
                <a:spcPts val="0"/>
              </a:spcAft>
              <a:buClr>
                <a:srgbClr val="006666"/>
              </a:buClr>
              <a:buSzPts val="1500"/>
              <a:buFont typeface="Arial"/>
              <a:buAutoNum type="alphaLcPeriod"/>
            </a:pPr>
            <a:r>
              <a:rPr lang="en">
                <a:solidFill>
                  <a:srgbClr val="006666"/>
                </a:solidFill>
                <a:latin typeface="Arial"/>
                <a:ea typeface="Arial"/>
                <a:cs typeface="Arial"/>
                <a:sym typeface="Arial"/>
              </a:rPr>
              <a:t>Identify at-risk patients &amp; provide tools and information about how they can reduce exposure</a:t>
            </a:r>
            <a:endParaRPr>
              <a:solidFill>
                <a:srgbClr val="006666"/>
              </a:solidFill>
              <a:latin typeface="Arial"/>
              <a:ea typeface="Arial"/>
              <a:cs typeface="Arial"/>
              <a:sym typeface="Arial"/>
            </a:endParaRPr>
          </a:p>
          <a:p>
            <a:pPr indent="-323850" lvl="1" marL="914400" rtl="0" algn="l">
              <a:spcBef>
                <a:spcPts val="0"/>
              </a:spcBef>
              <a:spcAft>
                <a:spcPts val="0"/>
              </a:spcAft>
              <a:buClr>
                <a:srgbClr val="006666"/>
              </a:buClr>
              <a:buSzPts val="1500"/>
              <a:buAutoNum type="alphaLcPeriod"/>
            </a:pPr>
            <a:r>
              <a:rPr lang="en">
                <a:solidFill>
                  <a:srgbClr val="006666"/>
                </a:solidFill>
                <a:latin typeface="Arial"/>
                <a:ea typeface="Arial"/>
                <a:cs typeface="Arial"/>
                <a:sym typeface="Arial"/>
              </a:rPr>
              <a:t>Advocate at their workplace, locally, regionally, federally for clean air and transportation electrification</a:t>
            </a:r>
            <a:endParaRPr>
              <a:solidFill>
                <a:srgbClr val="006666"/>
              </a:solidFill>
              <a:latin typeface="Arial"/>
              <a:ea typeface="Arial"/>
              <a:cs typeface="Arial"/>
              <a:sym typeface="Arial"/>
            </a:endParaRPr>
          </a:p>
        </p:txBody>
      </p:sp>
      <p:pic>
        <p:nvPicPr>
          <p:cNvPr id="721" name="Google Shape;721;p132"/>
          <p:cNvPicPr preferRelativeResize="0"/>
          <p:nvPr/>
        </p:nvPicPr>
        <p:blipFill rotWithShape="1">
          <a:blip r:embed="rId3">
            <a:alphaModFix/>
          </a:blip>
          <a:srcRect b="0" l="0" r="0" t="0"/>
          <a:stretch/>
        </p:blipFill>
        <p:spPr>
          <a:xfrm>
            <a:off x="8008218" y="4242625"/>
            <a:ext cx="993257" cy="8529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133"/>
          <p:cNvSpPr txBox="1"/>
          <p:nvPr>
            <p:ph type="ctrTitle"/>
          </p:nvPr>
        </p:nvSpPr>
        <p:spPr>
          <a:xfrm>
            <a:off x="1027700" y="-1"/>
            <a:ext cx="6858000" cy="363900"/>
          </a:xfrm>
          <a:prstGeom prst="rect">
            <a:avLst/>
          </a:prstGeom>
        </p:spPr>
        <p:txBody>
          <a:bodyPr anchorCtr="0" anchor="b" bIns="34275" lIns="68575" spcFirstLastPara="1" rIns="68575" wrap="square" tIns="34275">
            <a:normAutofit/>
          </a:bodyPr>
          <a:lstStyle/>
          <a:p>
            <a:pPr indent="0" lvl="0" marL="0" rtl="0" algn="ctr">
              <a:spcBef>
                <a:spcPts val="0"/>
              </a:spcBef>
              <a:spcAft>
                <a:spcPts val="0"/>
              </a:spcAft>
              <a:buNone/>
            </a:pPr>
            <a:r>
              <a:rPr b="1" lang="en" sz="2000">
                <a:solidFill>
                  <a:srgbClr val="008B4E"/>
                </a:solidFill>
              </a:rPr>
              <a:t>Resources</a:t>
            </a:r>
            <a:endParaRPr b="1" sz="2000">
              <a:solidFill>
                <a:srgbClr val="008B4E"/>
              </a:solidFill>
            </a:endParaRPr>
          </a:p>
        </p:txBody>
      </p:sp>
      <p:sp>
        <p:nvSpPr>
          <p:cNvPr id="727" name="Google Shape;727;p133"/>
          <p:cNvSpPr txBox="1"/>
          <p:nvPr>
            <p:ph idx="1" type="subTitle"/>
          </p:nvPr>
        </p:nvSpPr>
        <p:spPr>
          <a:xfrm>
            <a:off x="56650" y="407900"/>
            <a:ext cx="8941500" cy="4735800"/>
          </a:xfrm>
          <a:prstGeom prst="rect">
            <a:avLst/>
          </a:prstGeom>
        </p:spPr>
        <p:txBody>
          <a:bodyPr anchorCtr="0" anchor="t" bIns="34275" lIns="68575" spcFirstLastPara="1" rIns="68575" wrap="square" tIns="34275">
            <a:normAutofit fontScale="85000" lnSpcReduction="20000"/>
          </a:bodyPr>
          <a:lstStyle/>
          <a:p>
            <a:pPr indent="0" lvl="0" marL="0" rtl="0" algn="l">
              <a:lnSpc>
                <a:spcPct val="115000"/>
              </a:lnSpc>
              <a:spcBef>
                <a:spcPts val="0"/>
              </a:spcBef>
              <a:spcAft>
                <a:spcPts val="0"/>
              </a:spcAft>
              <a:buNone/>
            </a:pPr>
            <a:r>
              <a:rPr lang="en" sz="1200">
                <a:solidFill>
                  <a:srgbClr val="333333"/>
                </a:solidFill>
                <a:highlight>
                  <a:srgbClr val="FFFFFF"/>
                </a:highlight>
                <a:latin typeface="Arial"/>
                <a:ea typeface="Arial"/>
                <a:cs typeface="Arial"/>
                <a:sym typeface="Arial"/>
              </a:rPr>
              <a:t>American Lung Association. (2023). Health impact of pollution: State of the Air. Health Impact of Pollution | State of the Air | American Lung Association. </a:t>
            </a:r>
            <a:r>
              <a:rPr lang="en" sz="1200" u="sng">
                <a:solidFill>
                  <a:schemeClr val="hlink"/>
                </a:solidFill>
                <a:highlight>
                  <a:srgbClr val="FFFFFF"/>
                </a:highlight>
                <a:latin typeface="Arial"/>
                <a:ea typeface="Arial"/>
                <a:cs typeface="Arial"/>
                <a:sym typeface="Arial"/>
                <a:hlinkClick r:id="rId3"/>
              </a:rPr>
              <a:t>https://www.lung.org/research/sota/health-risks</a:t>
            </a:r>
            <a:r>
              <a:rPr lang="en" sz="1200">
                <a:solidFill>
                  <a:srgbClr val="333333"/>
                </a:solidFill>
                <a:highlight>
                  <a:srgbClr val="FFFFFF"/>
                </a:highlight>
                <a:latin typeface="Arial"/>
                <a:ea typeface="Arial"/>
                <a:cs typeface="Arial"/>
                <a:sym typeface="Arial"/>
              </a:rPr>
              <a:t>  </a:t>
            </a:r>
            <a:endParaRPr sz="1200">
              <a:solidFill>
                <a:srgbClr val="333333"/>
              </a:solidFill>
              <a:highlight>
                <a:srgbClr val="FFFFFF"/>
              </a:highlight>
              <a:latin typeface="Arial"/>
              <a:ea typeface="Arial"/>
              <a:cs typeface="Arial"/>
              <a:sym typeface="Arial"/>
            </a:endParaRPr>
          </a:p>
          <a:p>
            <a:pPr indent="0" lvl="0" marL="0" rtl="0" algn="l">
              <a:lnSpc>
                <a:spcPct val="115000"/>
              </a:lnSpc>
              <a:spcBef>
                <a:spcPts val="0"/>
              </a:spcBef>
              <a:spcAft>
                <a:spcPts val="0"/>
              </a:spcAft>
              <a:buNone/>
            </a:pPr>
            <a:r>
              <a:t/>
            </a:r>
            <a:endParaRPr sz="1200">
              <a:solidFill>
                <a:srgbClr val="333333"/>
              </a:solidFill>
              <a:highlight>
                <a:srgbClr val="FFFFFF"/>
              </a:highlight>
              <a:latin typeface="Arial"/>
              <a:ea typeface="Arial"/>
              <a:cs typeface="Arial"/>
              <a:sym typeface="Arial"/>
            </a:endParaRPr>
          </a:p>
          <a:p>
            <a:pPr indent="0" lvl="0" marL="0" rtl="0" algn="l">
              <a:lnSpc>
                <a:spcPct val="115000"/>
              </a:lnSpc>
              <a:spcBef>
                <a:spcPts val="0"/>
              </a:spcBef>
              <a:spcAft>
                <a:spcPts val="0"/>
              </a:spcAft>
              <a:buClr>
                <a:schemeClr val="dk1"/>
              </a:buClr>
              <a:buSzPct val="91666"/>
              <a:buFont typeface="Arial"/>
              <a:buNone/>
            </a:pPr>
            <a:r>
              <a:rPr lang="en" sz="1200">
                <a:solidFill>
                  <a:srgbClr val="333333"/>
                </a:solidFill>
                <a:highlight>
                  <a:srgbClr val="FFFFFF"/>
                </a:highlight>
                <a:latin typeface="Arial"/>
                <a:ea typeface="Arial"/>
                <a:cs typeface="Arial"/>
                <a:sym typeface="Arial"/>
              </a:rPr>
              <a:t>Bekkar B, Pacheco S, Basu R, DeNicola N. Association of Air Pollution and Heat Exposure With Preterm Birth, Low Birth Weight, and Stillbirth in the US: A Systematic Review. </a:t>
            </a:r>
            <a:r>
              <a:rPr i="1" lang="en" sz="1200">
                <a:solidFill>
                  <a:srgbClr val="333333"/>
                </a:solidFill>
                <a:highlight>
                  <a:srgbClr val="FFFFFF"/>
                </a:highlight>
                <a:latin typeface="Arial"/>
                <a:ea typeface="Arial"/>
                <a:cs typeface="Arial"/>
                <a:sym typeface="Arial"/>
              </a:rPr>
              <a:t>JAMA Netw Open.</a:t>
            </a:r>
            <a:r>
              <a:rPr lang="en" sz="1200">
                <a:solidFill>
                  <a:srgbClr val="333333"/>
                </a:solidFill>
                <a:highlight>
                  <a:srgbClr val="FFFFFF"/>
                </a:highlight>
                <a:latin typeface="Arial"/>
                <a:ea typeface="Arial"/>
                <a:cs typeface="Arial"/>
                <a:sym typeface="Arial"/>
              </a:rPr>
              <a:t> 2020;3(6):e208243. doi:10.1001/jamanetworkopen.2020.8243  </a:t>
            </a:r>
            <a:endParaRPr sz="1200">
              <a:solidFill>
                <a:srgbClr val="333333"/>
              </a:solidFill>
              <a:highlight>
                <a:srgbClr val="FFFFFF"/>
              </a:highlight>
              <a:latin typeface="Arial"/>
              <a:ea typeface="Arial"/>
              <a:cs typeface="Arial"/>
              <a:sym typeface="Arial"/>
            </a:endParaRPr>
          </a:p>
          <a:p>
            <a:pPr indent="0" lvl="0" marL="0" rtl="0" algn="l">
              <a:lnSpc>
                <a:spcPct val="115000"/>
              </a:lnSpc>
              <a:spcBef>
                <a:spcPts val="0"/>
              </a:spcBef>
              <a:spcAft>
                <a:spcPts val="0"/>
              </a:spcAft>
              <a:buNone/>
            </a:pPr>
            <a:r>
              <a:t/>
            </a:r>
            <a:endParaRPr sz="1200">
              <a:latin typeface="Arial"/>
              <a:ea typeface="Arial"/>
              <a:cs typeface="Arial"/>
              <a:sym typeface="Arial"/>
            </a:endParaRPr>
          </a:p>
          <a:p>
            <a:pPr indent="0" lvl="0" marL="0" rtl="0" algn="l">
              <a:lnSpc>
                <a:spcPct val="115000"/>
              </a:lnSpc>
              <a:spcBef>
                <a:spcPts val="0"/>
              </a:spcBef>
              <a:spcAft>
                <a:spcPts val="0"/>
              </a:spcAft>
              <a:buNone/>
            </a:pPr>
            <a:r>
              <a:rPr lang="en" sz="1200">
                <a:latin typeface="Arial"/>
                <a:ea typeface="Arial"/>
                <a:cs typeface="Arial"/>
                <a:sym typeface="Arial"/>
              </a:rPr>
              <a:t>Centers for Disease Control and Prevention. (2022, November 21). Air Pollutants. Centers for Disease Control and Prevention. </a:t>
            </a:r>
            <a:r>
              <a:rPr lang="en" sz="1200" u="sng">
                <a:solidFill>
                  <a:schemeClr val="hlink"/>
                </a:solidFill>
                <a:latin typeface="Arial"/>
                <a:ea typeface="Arial"/>
                <a:cs typeface="Arial"/>
                <a:sym typeface="Arial"/>
                <a:hlinkClick r:id="rId4"/>
              </a:rPr>
              <a:t>https://www.cdc.gov/air/pollutants.htm</a:t>
            </a:r>
            <a:r>
              <a:rPr lang="en" sz="1200">
                <a:latin typeface="Arial"/>
                <a:ea typeface="Arial"/>
                <a:cs typeface="Arial"/>
                <a:sym typeface="Arial"/>
              </a:rPr>
              <a:t>  </a:t>
            </a:r>
            <a:endParaRPr sz="1200">
              <a:latin typeface="Arial"/>
              <a:ea typeface="Arial"/>
              <a:cs typeface="Arial"/>
              <a:sym typeface="Arial"/>
            </a:endParaRPr>
          </a:p>
          <a:p>
            <a:pPr indent="0" lvl="0" marL="0" rtl="0" algn="l">
              <a:lnSpc>
                <a:spcPct val="115000"/>
              </a:lnSpc>
              <a:spcBef>
                <a:spcPts val="0"/>
              </a:spcBef>
              <a:spcAft>
                <a:spcPts val="0"/>
              </a:spcAft>
              <a:buNone/>
            </a:pPr>
            <a:r>
              <a:t/>
            </a:r>
            <a:endParaRPr sz="1200">
              <a:latin typeface="Arial"/>
              <a:ea typeface="Arial"/>
              <a:cs typeface="Arial"/>
              <a:sym typeface="Arial"/>
            </a:endParaRPr>
          </a:p>
          <a:p>
            <a:pPr indent="0" lvl="0" marL="0" rtl="0" algn="l">
              <a:lnSpc>
                <a:spcPct val="115000"/>
              </a:lnSpc>
              <a:spcBef>
                <a:spcPts val="0"/>
              </a:spcBef>
              <a:spcAft>
                <a:spcPts val="0"/>
              </a:spcAft>
              <a:buNone/>
            </a:pPr>
            <a:r>
              <a:rPr lang="en" sz="1200">
                <a:latin typeface="Arial"/>
                <a:ea typeface="Arial"/>
                <a:cs typeface="Arial"/>
                <a:sym typeface="Arial"/>
              </a:rPr>
              <a:t>Hayhoe, K., D.J. Wuebbles, D.R. Easterling, D.W. Fahey, S. Doherty, J. Kossin, W. Sweet, R. Vose &amp; M. Wehner. (2018). Our changing climate. In: Impacts, risks, and adaptation in the United States: Fourth national climate assessment, volume II [Reidmiller, D.R., C.W. Avery, D.R. Easterling, K.E. Kunkel, K.L.M. Lewis, T.K. Maycock, and B.C. Stewart (eds.)]. U.S. Global Change Research Program, Washington, DC, p. 76. doi: 10.7930/NCA4.2018.CH2 </a:t>
            </a:r>
            <a:endParaRPr sz="1200">
              <a:latin typeface="Arial"/>
              <a:ea typeface="Arial"/>
              <a:cs typeface="Arial"/>
              <a:sym typeface="Arial"/>
            </a:endParaRPr>
          </a:p>
          <a:p>
            <a:pPr indent="0" lvl="0" marL="0" rtl="0" algn="l">
              <a:lnSpc>
                <a:spcPct val="115000"/>
              </a:lnSpc>
              <a:spcBef>
                <a:spcPts val="0"/>
              </a:spcBef>
              <a:spcAft>
                <a:spcPts val="0"/>
              </a:spcAft>
              <a:buNone/>
            </a:pPr>
            <a:r>
              <a:t/>
            </a:r>
            <a:endParaRPr sz="1200">
              <a:latin typeface="Arial"/>
              <a:ea typeface="Arial"/>
              <a:cs typeface="Arial"/>
              <a:sym typeface="Arial"/>
            </a:endParaRPr>
          </a:p>
          <a:p>
            <a:pPr indent="0" lvl="0" marL="0" rtl="0" algn="l">
              <a:lnSpc>
                <a:spcPct val="115000"/>
              </a:lnSpc>
              <a:spcBef>
                <a:spcPts val="0"/>
              </a:spcBef>
              <a:spcAft>
                <a:spcPts val="0"/>
              </a:spcAft>
              <a:buNone/>
            </a:pPr>
            <a:r>
              <a:rPr lang="en" sz="1200">
                <a:latin typeface="Arial"/>
                <a:ea typeface="Arial"/>
                <a:cs typeface="Arial"/>
                <a:sym typeface="Arial"/>
              </a:rPr>
              <a:t>Professional Research Consultants, Inc. (2018, December). Community Health Needs Assessment &amp;amp; Implementation Plan. Community Health Needs Assessment &amp;amp; Implementation Plan | Nicklaus Children’s Hospital. </a:t>
            </a:r>
            <a:r>
              <a:rPr lang="en" sz="1200" u="sng">
                <a:solidFill>
                  <a:schemeClr val="hlink"/>
                </a:solidFill>
                <a:latin typeface="Arial"/>
                <a:ea typeface="Arial"/>
                <a:cs typeface="Arial"/>
                <a:sym typeface="Arial"/>
                <a:hlinkClick r:id="rId5"/>
              </a:rPr>
              <a:t>https://www.nicklauschildrens.org/patient-resources/community-outreach/community-health-needs-assessment</a:t>
            </a:r>
            <a:r>
              <a:rPr lang="en" sz="1200">
                <a:latin typeface="Arial"/>
                <a:ea typeface="Arial"/>
                <a:cs typeface="Arial"/>
                <a:sym typeface="Arial"/>
              </a:rPr>
              <a:t>  </a:t>
            </a:r>
            <a:endParaRPr sz="1200">
              <a:latin typeface="Arial"/>
              <a:ea typeface="Arial"/>
              <a:cs typeface="Arial"/>
              <a:sym typeface="Arial"/>
            </a:endParaRPr>
          </a:p>
          <a:p>
            <a:pPr indent="0" lvl="0" marL="0" rtl="0" algn="l">
              <a:lnSpc>
                <a:spcPct val="115000"/>
              </a:lnSpc>
              <a:spcBef>
                <a:spcPts val="0"/>
              </a:spcBef>
              <a:spcAft>
                <a:spcPts val="0"/>
              </a:spcAft>
              <a:buNone/>
            </a:pPr>
            <a:r>
              <a:t/>
            </a:r>
            <a:endParaRPr sz="1200">
              <a:latin typeface="Arial"/>
              <a:ea typeface="Arial"/>
              <a:cs typeface="Arial"/>
              <a:sym typeface="Arial"/>
            </a:endParaRPr>
          </a:p>
          <a:p>
            <a:pPr indent="0" lvl="0" marL="0" rtl="0" algn="l">
              <a:lnSpc>
                <a:spcPct val="115000"/>
              </a:lnSpc>
              <a:spcBef>
                <a:spcPts val="0"/>
              </a:spcBef>
              <a:spcAft>
                <a:spcPts val="0"/>
              </a:spcAft>
              <a:buNone/>
            </a:pPr>
            <a:r>
              <a:rPr lang="en" sz="1200">
                <a:latin typeface="Arial"/>
                <a:ea typeface="Arial"/>
                <a:cs typeface="Arial"/>
                <a:sym typeface="Arial"/>
              </a:rPr>
              <a:t>SIv PD and Bush. A. Environmental Contributions to respirator disease in children. Kendia and Wilmott's Disorders of the respiratory tract in children. 2024</a:t>
            </a:r>
            <a:endParaRPr sz="1200">
              <a:latin typeface="Arial"/>
              <a:ea typeface="Arial"/>
              <a:cs typeface="Arial"/>
              <a:sym typeface="Arial"/>
            </a:endParaRPr>
          </a:p>
          <a:p>
            <a:pPr indent="0" lvl="0" marL="0" rtl="0" algn="l">
              <a:lnSpc>
                <a:spcPct val="115000"/>
              </a:lnSpc>
              <a:spcBef>
                <a:spcPts val="0"/>
              </a:spcBef>
              <a:spcAft>
                <a:spcPts val="0"/>
              </a:spcAft>
              <a:buNone/>
            </a:pPr>
            <a:r>
              <a:t/>
            </a:r>
            <a:endParaRPr sz="1200">
              <a:latin typeface="Arial"/>
              <a:ea typeface="Arial"/>
              <a:cs typeface="Arial"/>
              <a:sym typeface="Arial"/>
            </a:endParaRPr>
          </a:p>
          <a:p>
            <a:pPr indent="0" lvl="0" marL="0" rtl="0" algn="l">
              <a:lnSpc>
                <a:spcPct val="115000"/>
              </a:lnSpc>
              <a:spcBef>
                <a:spcPts val="0"/>
              </a:spcBef>
              <a:spcAft>
                <a:spcPts val="0"/>
              </a:spcAft>
              <a:buNone/>
            </a:pPr>
            <a:r>
              <a:rPr lang="en" sz="1200">
                <a:latin typeface="Arial"/>
                <a:ea typeface="Arial"/>
                <a:cs typeface="Arial"/>
                <a:sym typeface="Arial"/>
              </a:rPr>
              <a:t>United States Environmental Protection Acency. (2023, August 28). Greenhouse gas emissions from a typical passenger vehicle. EPA. </a:t>
            </a:r>
            <a:r>
              <a:rPr lang="en" sz="1200" u="sng">
                <a:solidFill>
                  <a:schemeClr val="hlink"/>
                </a:solidFill>
                <a:latin typeface="Arial"/>
                <a:ea typeface="Arial"/>
                <a:cs typeface="Arial"/>
                <a:sym typeface="Arial"/>
                <a:hlinkClick r:id="rId6"/>
              </a:rPr>
              <a:t>https://www.epa.gov/greenvehicles/greenhouse-gas-emissions-typical-passenger-vehicle</a:t>
            </a:r>
            <a:r>
              <a:rPr lang="en" sz="1200">
                <a:latin typeface="Arial"/>
                <a:ea typeface="Arial"/>
                <a:cs typeface="Arial"/>
                <a:sym typeface="Arial"/>
              </a:rPr>
              <a:t> </a:t>
            </a:r>
            <a:endParaRPr sz="1200">
              <a:latin typeface="Arial"/>
              <a:ea typeface="Arial"/>
              <a:cs typeface="Arial"/>
              <a:sym typeface="Arial"/>
            </a:endParaRPr>
          </a:p>
          <a:p>
            <a:pPr indent="0" lvl="0" marL="0" rtl="0" algn="l">
              <a:lnSpc>
                <a:spcPct val="115000"/>
              </a:lnSpc>
              <a:spcBef>
                <a:spcPts val="1200"/>
              </a:spcBef>
              <a:spcAft>
                <a:spcPts val="0"/>
              </a:spcAft>
              <a:buNone/>
            </a:pPr>
            <a:r>
              <a:rPr lang="en" sz="1200">
                <a:latin typeface="Arial"/>
                <a:ea typeface="Arial"/>
                <a:cs typeface="Arial"/>
                <a:sym typeface="Arial"/>
              </a:rPr>
              <a:t>U.S. Department of Energy,  Energy Efficiency and Renewable Energy. (n.d.). </a:t>
            </a:r>
            <a:r>
              <a:rPr i="1" lang="en" sz="1200">
                <a:latin typeface="Arial"/>
                <a:ea typeface="Arial"/>
                <a:cs typeface="Arial"/>
                <a:sym typeface="Arial"/>
              </a:rPr>
              <a:t>Emissions from electric vehicles</a:t>
            </a:r>
            <a:r>
              <a:rPr lang="en" sz="1200">
                <a:latin typeface="Arial"/>
                <a:ea typeface="Arial"/>
                <a:cs typeface="Arial"/>
                <a:sym typeface="Arial"/>
              </a:rPr>
              <a:t>. Alternative Fuels Data Center: Emissions from Electric Vehicles. Date accessed Oct. 9, 2023.</a:t>
            </a:r>
            <a:r>
              <a:rPr lang="en" sz="1200" u="sng">
                <a:solidFill>
                  <a:schemeClr val="hlink"/>
                </a:solidFill>
                <a:latin typeface="Arial"/>
                <a:ea typeface="Arial"/>
                <a:cs typeface="Arial"/>
                <a:sym typeface="Arial"/>
                <a:hlinkClick r:id="rId7"/>
              </a:rPr>
              <a:t>https://afdc.energy.gov/vehicles/electric_emissions.html</a:t>
            </a:r>
            <a:r>
              <a:rPr lang="en" sz="1200">
                <a:latin typeface="Arial"/>
                <a:ea typeface="Arial"/>
                <a:cs typeface="Arial"/>
                <a:sym typeface="Arial"/>
              </a:rPr>
              <a:t>   </a:t>
            </a:r>
            <a:endParaRPr sz="1200">
              <a:latin typeface="Arial"/>
              <a:ea typeface="Arial"/>
              <a:cs typeface="Arial"/>
              <a:sym typeface="Arial"/>
            </a:endParaRPr>
          </a:p>
          <a:p>
            <a:pPr indent="0" lvl="0" marL="0" rtl="0" algn="l">
              <a:lnSpc>
                <a:spcPct val="115000"/>
              </a:lnSpc>
              <a:spcBef>
                <a:spcPts val="1200"/>
              </a:spcBef>
              <a:spcAft>
                <a:spcPts val="0"/>
              </a:spcAft>
              <a:buClr>
                <a:schemeClr val="dk1"/>
              </a:buClr>
              <a:buSzPct val="91666"/>
              <a:buFont typeface="Arial"/>
              <a:buNone/>
            </a:pPr>
            <a:r>
              <a:rPr lang="en" sz="1200">
                <a:latin typeface="Arial"/>
                <a:ea typeface="Arial"/>
                <a:cs typeface="Arial"/>
                <a:sym typeface="Arial"/>
              </a:rPr>
              <a:t>US Department of Energy, Reducing Pollution with Electric Vehicles (2020).</a:t>
            </a:r>
            <a:endParaRPr sz="1200">
              <a:latin typeface="Arial"/>
              <a:ea typeface="Arial"/>
              <a:cs typeface="Arial"/>
              <a:sym typeface="Arial"/>
            </a:endParaRPr>
          </a:p>
          <a:p>
            <a:pPr indent="0" lvl="0" marL="0" rtl="0" algn="l">
              <a:lnSpc>
                <a:spcPct val="115000"/>
              </a:lnSpc>
              <a:spcBef>
                <a:spcPts val="1200"/>
              </a:spcBef>
              <a:spcAft>
                <a:spcPts val="1200"/>
              </a:spcAft>
              <a:buClr>
                <a:schemeClr val="dk1"/>
              </a:buClr>
              <a:buSzPct val="91666"/>
              <a:buFont typeface="Arial"/>
              <a:buNone/>
            </a:pPr>
            <a:r>
              <a:rPr lang="en" sz="1200">
                <a:latin typeface="Arial"/>
                <a:ea typeface="Arial"/>
                <a:cs typeface="Arial"/>
                <a:sym typeface="Arial"/>
              </a:rPr>
              <a:t>U.S. Energy Information Administration (EIA). (2022, December 29). U.S. Energy Information Administration - EIA - independent statistics and analysis. Gasoline and the environment - leaded gasoline - . </a:t>
            </a:r>
            <a:r>
              <a:rPr lang="en" sz="1200" u="sng">
                <a:solidFill>
                  <a:schemeClr val="hlink"/>
                </a:solidFill>
                <a:latin typeface="Arial"/>
                <a:ea typeface="Arial"/>
                <a:cs typeface="Arial"/>
                <a:sym typeface="Arial"/>
                <a:hlinkClick r:id="rId8"/>
              </a:rPr>
              <a:t>https://www.eia.gov/energyexplained/gasoline/gasoline-and-the-environment-leaded-gasoline.php</a:t>
            </a:r>
            <a:r>
              <a:rPr lang="en" sz="1200">
                <a:latin typeface="Arial"/>
                <a:ea typeface="Arial"/>
                <a:cs typeface="Arial"/>
                <a:sym typeface="Arial"/>
              </a:rPr>
              <a:t> </a:t>
            </a:r>
            <a:endParaRPr sz="1200">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DDBB"/>
      </a:accent1>
      <a:accent2>
        <a:srgbClr val="ED7D31"/>
      </a:accent2>
      <a:accent3>
        <a:srgbClr val="A5A5A5"/>
      </a:accent3>
      <a:accent4>
        <a:srgbClr val="FFC000"/>
      </a:accent4>
      <a:accent5>
        <a:srgbClr val="5B9BD5"/>
      </a:accent5>
      <a:accent6>
        <a:srgbClr val="695D46"/>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